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88" r:id="rId5"/>
    <p:sldId id="290" r:id="rId6"/>
    <p:sldId id="291" r:id="rId7"/>
    <p:sldId id="289" r:id="rId8"/>
    <p:sldId id="281" r:id="rId9"/>
    <p:sldId id="282" r:id="rId10"/>
    <p:sldId id="283" r:id="rId11"/>
    <p:sldId id="284" r:id="rId12"/>
    <p:sldId id="285" r:id="rId13"/>
    <p:sldId id="292" r:id="rId14"/>
    <p:sldId id="294" r:id="rId15"/>
    <p:sldId id="295" r:id="rId16"/>
    <p:sldId id="286" r:id="rId17"/>
    <p:sldId id="287" r:id="rId18"/>
    <p:sldId id="293" r:id="rId19"/>
    <p:sldId id="29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0F836C-289E-4EE8-A20D-18EBC3E29F6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6AA1610-A52C-404F-8ED1-2C49BA4A575D}">
      <dgm:prSet/>
      <dgm:spPr/>
      <dgm:t>
        <a:bodyPr/>
        <a:lstStyle/>
        <a:p>
          <a:r>
            <a:rPr lang="en-US" dirty="0"/>
            <a:t>We checked on our produce every day</a:t>
          </a:r>
        </a:p>
      </dgm:t>
    </dgm:pt>
    <dgm:pt modelId="{DBF856F8-DEEE-467B-AE6D-4344DF21B0C1}" type="parTrans" cxnId="{3C621D47-6F28-4E23-B31F-82A1A2BF78B0}">
      <dgm:prSet/>
      <dgm:spPr/>
      <dgm:t>
        <a:bodyPr/>
        <a:lstStyle/>
        <a:p>
          <a:endParaRPr lang="en-US"/>
        </a:p>
      </dgm:t>
    </dgm:pt>
    <dgm:pt modelId="{9625A900-247D-464C-B39A-B9AC703BED96}" type="sibTrans" cxnId="{3C621D47-6F28-4E23-B31F-82A1A2BF78B0}">
      <dgm:prSet/>
      <dgm:spPr/>
      <dgm:t>
        <a:bodyPr/>
        <a:lstStyle/>
        <a:p>
          <a:endParaRPr lang="en-US"/>
        </a:p>
      </dgm:t>
    </dgm:pt>
    <dgm:pt modelId="{D586C228-710F-47FF-98AB-347EEA395EBF}">
      <dgm:prSet/>
      <dgm:spPr/>
      <dgm:t>
        <a:bodyPr/>
        <a:lstStyle/>
        <a:p>
          <a:r>
            <a:rPr lang="en-US" dirty="0"/>
            <a:t>We watered the plants </a:t>
          </a:r>
        </a:p>
      </dgm:t>
    </dgm:pt>
    <dgm:pt modelId="{EB9395E1-9B8A-4E66-8098-B70700763695}" type="parTrans" cxnId="{64FF93AE-CD66-49C7-B1B9-DEB32F7987A0}">
      <dgm:prSet/>
      <dgm:spPr/>
      <dgm:t>
        <a:bodyPr/>
        <a:lstStyle/>
        <a:p>
          <a:endParaRPr lang="en-US"/>
        </a:p>
      </dgm:t>
    </dgm:pt>
    <dgm:pt modelId="{734C2F95-8660-4181-A60B-F35E58887DD7}" type="sibTrans" cxnId="{64FF93AE-CD66-49C7-B1B9-DEB32F7987A0}">
      <dgm:prSet/>
      <dgm:spPr/>
      <dgm:t>
        <a:bodyPr/>
        <a:lstStyle/>
        <a:p>
          <a:endParaRPr lang="en-US"/>
        </a:p>
      </dgm:t>
    </dgm:pt>
    <dgm:pt modelId="{B990AB32-148C-43E1-A902-3ED0B00AF232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/>
            <a:t>We started harvesting on May 25</a:t>
          </a:r>
          <a:r>
            <a:rPr lang="en-US" baseline="30000" dirty="0"/>
            <a:t>th</a:t>
          </a:r>
          <a:r>
            <a:rPr lang="en-US" dirty="0"/>
            <a:t> </a:t>
          </a:r>
        </a:p>
        <a:p>
          <a:pPr marL="0" lvl="0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dirty="0"/>
        </a:p>
      </dgm:t>
    </dgm:pt>
    <dgm:pt modelId="{8C555A03-3143-4651-9125-84D0EF435D5B}" type="parTrans" cxnId="{65BC5FE6-03F6-4D03-A5C8-0B8795183483}">
      <dgm:prSet/>
      <dgm:spPr/>
      <dgm:t>
        <a:bodyPr/>
        <a:lstStyle/>
        <a:p>
          <a:endParaRPr lang="en-US"/>
        </a:p>
      </dgm:t>
    </dgm:pt>
    <dgm:pt modelId="{F9180569-0791-43CA-80BE-ABA902580E61}" type="sibTrans" cxnId="{65BC5FE6-03F6-4D03-A5C8-0B8795183483}">
      <dgm:prSet/>
      <dgm:spPr/>
      <dgm:t>
        <a:bodyPr/>
        <a:lstStyle/>
        <a:p>
          <a:endParaRPr lang="en-US"/>
        </a:p>
      </dgm:t>
    </dgm:pt>
    <dgm:pt modelId="{2123D1FB-009C-41A0-AB2D-394326B1E8BD}">
      <dgm:prSet/>
      <dgm:spPr/>
      <dgm:t>
        <a:bodyPr/>
        <a:lstStyle/>
        <a:p>
          <a:r>
            <a:rPr lang="en-US" dirty="0"/>
            <a:t> </a:t>
          </a:r>
        </a:p>
        <a:p>
          <a:r>
            <a:rPr lang="en-US" dirty="0"/>
            <a:t>We enjoyed recipes with our produce</a:t>
          </a:r>
        </a:p>
      </dgm:t>
    </dgm:pt>
    <dgm:pt modelId="{7D9DD709-5C6D-438C-BB51-FD84306623BA}" type="parTrans" cxnId="{59D1E1A1-4E15-4128-95A0-9144F7D3B339}">
      <dgm:prSet/>
      <dgm:spPr/>
      <dgm:t>
        <a:bodyPr/>
        <a:lstStyle/>
        <a:p>
          <a:endParaRPr lang="en-US"/>
        </a:p>
      </dgm:t>
    </dgm:pt>
    <dgm:pt modelId="{3D13A405-3443-439D-A93B-8BB5EF82051F}" type="sibTrans" cxnId="{59D1E1A1-4E15-4128-95A0-9144F7D3B339}">
      <dgm:prSet/>
      <dgm:spPr/>
      <dgm:t>
        <a:bodyPr/>
        <a:lstStyle/>
        <a:p>
          <a:endParaRPr lang="en-US"/>
        </a:p>
      </dgm:t>
    </dgm:pt>
    <dgm:pt modelId="{2F4E318D-DFF8-4617-9BAA-1D046828143E}" type="pres">
      <dgm:prSet presAssocID="{450F836C-289E-4EE8-A20D-18EBC3E29F64}" presName="linear" presStyleCnt="0">
        <dgm:presLayoutVars>
          <dgm:animLvl val="lvl"/>
          <dgm:resizeHandles val="exact"/>
        </dgm:presLayoutVars>
      </dgm:prSet>
      <dgm:spPr/>
    </dgm:pt>
    <dgm:pt modelId="{66D39D5A-F7F6-49EE-9FE7-37C433DA124D}" type="pres">
      <dgm:prSet presAssocID="{76AA1610-A52C-404F-8ED1-2C49BA4A575D}" presName="parentText" presStyleLbl="node1" presStyleIdx="0" presStyleCnt="4" custLinFactNeighborX="456" custLinFactNeighborY="11812">
        <dgm:presLayoutVars>
          <dgm:chMax val="0"/>
          <dgm:bulletEnabled val="1"/>
        </dgm:presLayoutVars>
      </dgm:prSet>
      <dgm:spPr/>
    </dgm:pt>
    <dgm:pt modelId="{8B25B93B-5072-4F0E-BDEE-6ACE253A4639}" type="pres">
      <dgm:prSet presAssocID="{9625A900-247D-464C-B39A-B9AC703BED96}" presName="spacer" presStyleCnt="0"/>
      <dgm:spPr/>
    </dgm:pt>
    <dgm:pt modelId="{7FFDCB08-C6D1-4CE8-9021-EC14E64FA30D}" type="pres">
      <dgm:prSet presAssocID="{D586C228-710F-47FF-98AB-347EEA395EB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89F8C4A-034E-48DA-97EF-01E4F47C8B87}" type="pres">
      <dgm:prSet presAssocID="{734C2F95-8660-4181-A60B-F35E58887DD7}" presName="spacer" presStyleCnt="0"/>
      <dgm:spPr/>
    </dgm:pt>
    <dgm:pt modelId="{6097C5D6-79FD-4566-B4EE-884D39022D82}" type="pres">
      <dgm:prSet presAssocID="{B990AB32-148C-43E1-A902-3ED0B00AF232}" presName="parentText" presStyleLbl="node1" presStyleIdx="2" presStyleCnt="4" custLinFactNeighborX="-2976" custLinFactNeighborY="-49999">
        <dgm:presLayoutVars>
          <dgm:chMax val="0"/>
          <dgm:bulletEnabled val="1"/>
        </dgm:presLayoutVars>
      </dgm:prSet>
      <dgm:spPr/>
    </dgm:pt>
    <dgm:pt modelId="{7B57A61E-FEC5-44C0-80E7-CC7ADB80315A}" type="pres">
      <dgm:prSet presAssocID="{F9180569-0791-43CA-80BE-ABA902580E61}" presName="spacer" presStyleCnt="0"/>
      <dgm:spPr/>
    </dgm:pt>
    <dgm:pt modelId="{7E74E85D-1F0F-45B6-8204-173ED44F01EE}" type="pres">
      <dgm:prSet presAssocID="{2123D1FB-009C-41A0-AB2D-394326B1E8B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C621D47-6F28-4E23-B31F-82A1A2BF78B0}" srcId="{450F836C-289E-4EE8-A20D-18EBC3E29F64}" destId="{76AA1610-A52C-404F-8ED1-2C49BA4A575D}" srcOrd="0" destOrd="0" parTransId="{DBF856F8-DEEE-467B-AE6D-4344DF21B0C1}" sibTransId="{9625A900-247D-464C-B39A-B9AC703BED96}"/>
    <dgm:cxn modelId="{0EFA767D-3BE5-47D7-BEF7-627C1EAB7492}" type="presOf" srcId="{D586C228-710F-47FF-98AB-347EEA395EBF}" destId="{7FFDCB08-C6D1-4CE8-9021-EC14E64FA30D}" srcOrd="0" destOrd="0" presId="urn:microsoft.com/office/officeart/2005/8/layout/vList2"/>
    <dgm:cxn modelId="{1034D19D-4F6C-42C7-8523-22A86E15FE90}" type="presOf" srcId="{2123D1FB-009C-41A0-AB2D-394326B1E8BD}" destId="{7E74E85D-1F0F-45B6-8204-173ED44F01EE}" srcOrd="0" destOrd="0" presId="urn:microsoft.com/office/officeart/2005/8/layout/vList2"/>
    <dgm:cxn modelId="{2FC8D09F-802B-44D2-9829-4F308539C392}" type="presOf" srcId="{B990AB32-148C-43E1-A902-3ED0B00AF232}" destId="{6097C5D6-79FD-4566-B4EE-884D39022D82}" srcOrd="0" destOrd="0" presId="urn:microsoft.com/office/officeart/2005/8/layout/vList2"/>
    <dgm:cxn modelId="{59D1E1A1-4E15-4128-95A0-9144F7D3B339}" srcId="{450F836C-289E-4EE8-A20D-18EBC3E29F64}" destId="{2123D1FB-009C-41A0-AB2D-394326B1E8BD}" srcOrd="3" destOrd="0" parTransId="{7D9DD709-5C6D-438C-BB51-FD84306623BA}" sibTransId="{3D13A405-3443-439D-A93B-8BB5EF82051F}"/>
    <dgm:cxn modelId="{0011B8A3-3572-43E5-B87C-ED7E45142765}" type="presOf" srcId="{450F836C-289E-4EE8-A20D-18EBC3E29F64}" destId="{2F4E318D-DFF8-4617-9BAA-1D046828143E}" srcOrd="0" destOrd="0" presId="urn:microsoft.com/office/officeart/2005/8/layout/vList2"/>
    <dgm:cxn modelId="{EDFE93A4-A177-41B0-ACBC-4DCE332539B4}" type="presOf" srcId="{76AA1610-A52C-404F-8ED1-2C49BA4A575D}" destId="{66D39D5A-F7F6-49EE-9FE7-37C433DA124D}" srcOrd="0" destOrd="0" presId="urn:microsoft.com/office/officeart/2005/8/layout/vList2"/>
    <dgm:cxn modelId="{64FF93AE-CD66-49C7-B1B9-DEB32F7987A0}" srcId="{450F836C-289E-4EE8-A20D-18EBC3E29F64}" destId="{D586C228-710F-47FF-98AB-347EEA395EBF}" srcOrd="1" destOrd="0" parTransId="{EB9395E1-9B8A-4E66-8098-B70700763695}" sibTransId="{734C2F95-8660-4181-A60B-F35E58887DD7}"/>
    <dgm:cxn modelId="{65BC5FE6-03F6-4D03-A5C8-0B8795183483}" srcId="{450F836C-289E-4EE8-A20D-18EBC3E29F64}" destId="{B990AB32-148C-43E1-A902-3ED0B00AF232}" srcOrd="2" destOrd="0" parTransId="{8C555A03-3143-4651-9125-84D0EF435D5B}" sibTransId="{F9180569-0791-43CA-80BE-ABA902580E61}"/>
    <dgm:cxn modelId="{287E55CD-8C1C-4C8A-A951-00C488745E41}" type="presParOf" srcId="{2F4E318D-DFF8-4617-9BAA-1D046828143E}" destId="{66D39D5A-F7F6-49EE-9FE7-37C433DA124D}" srcOrd="0" destOrd="0" presId="urn:microsoft.com/office/officeart/2005/8/layout/vList2"/>
    <dgm:cxn modelId="{D2DDEBD5-CB51-4FE0-922F-4389628C9A6A}" type="presParOf" srcId="{2F4E318D-DFF8-4617-9BAA-1D046828143E}" destId="{8B25B93B-5072-4F0E-BDEE-6ACE253A4639}" srcOrd="1" destOrd="0" presId="urn:microsoft.com/office/officeart/2005/8/layout/vList2"/>
    <dgm:cxn modelId="{FC977D3F-ABE7-4EB9-98E6-CADD8E2C037A}" type="presParOf" srcId="{2F4E318D-DFF8-4617-9BAA-1D046828143E}" destId="{7FFDCB08-C6D1-4CE8-9021-EC14E64FA30D}" srcOrd="2" destOrd="0" presId="urn:microsoft.com/office/officeart/2005/8/layout/vList2"/>
    <dgm:cxn modelId="{B31D8DE8-E58A-457A-8235-342C9950CADC}" type="presParOf" srcId="{2F4E318D-DFF8-4617-9BAA-1D046828143E}" destId="{489F8C4A-034E-48DA-97EF-01E4F47C8B87}" srcOrd="3" destOrd="0" presId="urn:microsoft.com/office/officeart/2005/8/layout/vList2"/>
    <dgm:cxn modelId="{99E8E537-DD31-4EE6-8A33-61511955C8EB}" type="presParOf" srcId="{2F4E318D-DFF8-4617-9BAA-1D046828143E}" destId="{6097C5D6-79FD-4566-B4EE-884D39022D82}" srcOrd="4" destOrd="0" presId="urn:microsoft.com/office/officeart/2005/8/layout/vList2"/>
    <dgm:cxn modelId="{40C8C78A-305D-40C8-801C-EB3E83845D9A}" type="presParOf" srcId="{2F4E318D-DFF8-4617-9BAA-1D046828143E}" destId="{7B57A61E-FEC5-44C0-80E7-CC7ADB80315A}" srcOrd="5" destOrd="0" presId="urn:microsoft.com/office/officeart/2005/8/layout/vList2"/>
    <dgm:cxn modelId="{91A9C99A-3277-4889-B6E5-5616207DA404}" type="presParOf" srcId="{2F4E318D-DFF8-4617-9BAA-1D046828143E}" destId="{7E74E85D-1F0F-45B6-8204-173ED44F01E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39D5A-F7F6-49EE-9FE7-37C433DA124D}">
      <dsp:nvSpPr>
        <dsp:cNvPr id="0" name=""/>
        <dsp:cNvSpPr/>
      </dsp:nvSpPr>
      <dsp:spPr>
        <a:xfrm>
          <a:off x="0" y="43783"/>
          <a:ext cx="6263640" cy="129856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We checked on our produce every day</a:t>
          </a:r>
        </a:p>
      </dsp:txBody>
      <dsp:txXfrm>
        <a:off x="63391" y="107174"/>
        <a:ext cx="6136858" cy="1171780"/>
      </dsp:txXfrm>
    </dsp:sp>
    <dsp:sp modelId="{7FFDCB08-C6D1-4CE8-9021-EC14E64FA30D}">
      <dsp:nvSpPr>
        <dsp:cNvPr id="0" name=""/>
        <dsp:cNvSpPr/>
      </dsp:nvSpPr>
      <dsp:spPr>
        <a:xfrm>
          <a:off x="0" y="1413461"/>
          <a:ext cx="6263640" cy="1298562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We watered the plants </a:t>
          </a:r>
        </a:p>
      </dsp:txBody>
      <dsp:txXfrm>
        <a:off x="63391" y="1476852"/>
        <a:ext cx="6136858" cy="1171780"/>
      </dsp:txXfrm>
    </dsp:sp>
    <dsp:sp modelId="{6097C5D6-79FD-4566-B4EE-884D39022D82}">
      <dsp:nvSpPr>
        <dsp:cNvPr id="0" name=""/>
        <dsp:cNvSpPr/>
      </dsp:nvSpPr>
      <dsp:spPr>
        <a:xfrm>
          <a:off x="0" y="2752344"/>
          <a:ext cx="6263640" cy="1298562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/>
            <a:t>We started harvesting on May 25</a:t>
          </a:r>
          <a:r>
            <a:rPr lang="en-US" sz="2800" kern="1200" baseline="30000" dirty="0"/>
            <a:t>th</a:t>
          </a:r>
          <a:r>
            <a:rPr lang="en-US" sz="2800" kern="1200" dirty="0"/>
            <a:t> </a:t>
          </a:r>
        </a:p>
        <a:p>
          <a:pPr marL="0"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63391" y="2815735"/>
        <a:ext cx="6136858" cy="1171780"/>
      </dsp:txXfrm>
    </dsp:sp>
    <dsp:sp modelId="{7E74E85D-1F0F-45B6-8204-173ED44F01EE}">
      <dsp:nvSpPr>
        <dsp:cNvPr id="0" name=""/>
        <dsp:cNvSpPr/>
      </dsp:nvSpPr>
      <dsp:spPr>
        <a:xfrm>
          <a:off x="0" y="4171866"/>
          <a:ext cx="6263640" cy="129856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We enjoyed recipes with our produce</a:t>
          </a:r>
        </a:p>
      </dsp:txBody>
      <dsp:txXfrm>
        <a:off x="63391" y="4235257"/>
        <a:ext cx="6136858" cy="1171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C8E19-7E77-42D3-ACD6-76EB4E980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84ECD-9478-441D-AEBF-F8C191D55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10823-5ACD-4091-9D4C-704B0B239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28/05/2021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C82C4-4861-45E0-B93F-2DF87822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37FEA-8149-4FC9-8E21-86227AE9C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159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73F65-F53D-4845-ADA9-521CC42BA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28D77-5E31-4809-B525-882CA706C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539F4-AAA6-4FAF-AFF4-DBE8C9036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28/05/2021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0C26-597C-41FC-8620-6B2FC8665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6099E-6D5B-4368-8869-6BEF5734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334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9D7B98-D2DF-4160-9A23-B5815C225C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241B9-6C87-4BBD-A472-D754206FD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0984D-12F2-415E-81CB-2B86A2CB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28/05/2021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45329-20A7-46FB-9A48-DD183616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B6C11-BAF4-480D-8333-969CF8E4C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840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9E14B-8F8E-4381-8A07-E09837C39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41ED6-11E7-4FCE-9F9C-A3E6F8393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9151D-45A6-49E0-A250-C152C8043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28/05/2021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BF405-9BCB-4BBF-B5F9-2ECB9438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ADB84-1752-42D0-81A1-94CF154F2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710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18D67-201E-40FA-BF54-A518D77CB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A758F-7132-4B51-9240-9E390215C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5E418-9679-4776-99F3-2743A1BD9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28/05/2021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927B5-E92F-4D27-B2D3-421C25383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E89C5-7498-407E-A03E-837D8CB6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0016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14F7-A822-459D-8F40-70D3E2F1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AE200-69D4-4505-87A8-24A989A76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4BCEB-4800-4D4F-B1DA-E15FD80D4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E2851-58BF-4805-BE42-289022DD4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28/05/2021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0E4BD7-6C8E-4F7C-9F33-E229DD1B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65CB1-09E1-48C2-8E47-915E7B43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0904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80619-9124-4604-BD83-E8F59D0D6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007CA-CAD1-4A7B-92B7-39D1A6255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D4FAD5-0348-4AEF-99E6-4D7CE70FD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44681-6032-4022-9629-4EE67E2D8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758973-ACC5-425E-A318-54C0A4714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8DA39D-CF90-4F25-AC86-C2D83BEF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28/05/2021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B8DB47-39A8-412F-8CCF-8AC8E99F7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30C541-38CE-4952-8BB1-715ABBE9A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1339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5FEFA-79BE-4EAF-85FE-CC6F4D128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F6B27F-1B24-4210-9318-7BA42D19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28/05/2021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A1ACB-E168-4802-851B-B3FB306BE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4960B-C12A-471A-A106-2A0F3E392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879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8462F-3E56-4F90-8833-DFAD301EA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28/05/2021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E953C2-5400-4D36-A647-D67721CE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91858-739C-4E0C-9E47-8D4C760F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69418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BF0ED-B0DD-4234-8129-2960DC81B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0C843-849C-4073-B13B-FCE0135E1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1F3251-EBDE-4548-B60B-964A14336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6DFDF-C9E0-4EF4-ADF9-550921458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28/05/2021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D1F16-26E1-49AE-87AC-DD502895F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1A58-0503-4E6B-A8AD-AA6608B4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181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65554-9769-47E1-9C6F-5C481E13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0045B-5454-4B3B-9D23-78D5B094B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2A0F7B-1FF7-408A-8874-02E8A08AC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BF44C-E11F-4178-B408-FE56170F6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28/05/2021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ECF39-13B5-420F-830E-973AB525A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6DB06-54D2-4FDB-AB82-4C0C4E4F5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1302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96F81-733C-4732-82F9-2EEEB2C53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4F8F7-078C-4B81-BE74-732282709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069B1-58FE-42FE-BCF6-20AC6A4D8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1BC5B-285A-4787-BBD4-4C94002F7D8F}" type="datetimeFigureOut">
              <a:rPr lang="en-IE" smtClean="0"/>
              <a:t>28/05/2021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C6D8B-285E-44DC-8184-B7C1C8A21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D2F1D-DD4D-446B-AEA8-9A7033FF1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2531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E21B9-C3EB-4E28-AA34-8531D987E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0997" y="1607809"/>
            <a:ext cx="9236026" cy="2876680"/>
          </a:xfrm>
        </p:spPr>
        <p:txBody>
          <a:bodyPr anchor="b">
            <a:normAutofit/>
          </a:bodyPr>
          <a:lstStyle/>
          <a:p>
            <a:pPr algn="l"/>
            <a:r>
              <a:rPr lang="en-IE" sz="6600" dirty="0">
                <a:solidFill>
                  <a:srgbClr val="FFFFFF"/>
                </a:solidFill>
              </a:rPr>
              <a:t>Incredible Edibles </a:t>
            </a:r>
            <a:br>
              <a:rPr lang="en-IE" sz="6600" dirty="0">
                <a:solidFill>
                  <a:srgbClr val="FFFFFF"/>
                </a:solidFill>
              </a:rPr>
            </a:br>
            <a:r>
              <a:rPr lang="en-IE" sz="6600" dirty="0">
                <a:solidFill>
                  <a:srgbClr val="FFFFFF"/>
                </a:solidFill>
              </a:rPr>
              <a:t>Harvesting and Enjoying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120FD-F24D-45B5-B40C-7C8C4BBFC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499" y="4810308"/>
            <a:ext cx="9003022" cy="1076551"/>
          </a:xfrm>
        </p:spPr>
        <p:txBody>
          <a:bodyPr>
            <a:normAutofit/>
          </a:bodyPr>
          <a:lstStyle/>
          <a:p>
            <a:pPr algn="l"/>
            <a:r>
              <a:rPr lang="en-IE" sz="1700"/>
              <a:t>Log of Evidence</a:t>
            </a:r>
          </a:p>
          <a:p>
            <a:pPr algn="l"/>
            <a:r>
              <a:rPr lang="en-IE" sz="1700"/>
              <a:t>Burgess N.S.</a:t>
            </a:r>
          </a:p>
          <a:p>
            <a:pPr algn="l"/>
            <a:r>
              <a:rPr lang="en-IE" sz="1700"/>
              <a:t>1</a:t>
            </a:r>
            <a:r>
              <a:rPr lang="en-IE" sz="1700" baseline="30000"/>
              <a:t>ST</a:t>
            </a:r>
            <a:r>
              <a:rPr lang="en-IE" sz="1700"/>
              <a:t> 2</a:t>
            </a:r>
            <a:r>
              <a:rPr lang="en-IE" sz="1700" baseline="30000"/>
              <a:t>ND</a:t>
            </a:r>
            <a:r>
              <a:rPr lang="en-IE" sz="1700"/>
              <a:t> 3</a:t>
            </a:r>
            <a:r>
              <a:rPr lang="en-IE" sz="1700" baseline="30000"/>
              <a:t>RD</a:t>
            </a:r>
            <a:r>
              <a:rPr lang="en-IE" sz="1700"/>
              <a:t> Class </a:t>
            </a:r>
          </a:p>
        </p:txBody>
      </p:sp>
      <p:pic>
        <p:nvPicPr>
          <p:cNvPr id="4" name="yt1s.com - Harvest Samba">
            <a:hlinkClick r:id="" action="ppaction://media"/>
            <a:extLst>
              <a:ext uri="{FF2B5EF4-FFF2-40B4-BE49-F238E27FC236}">
                <a16:creationId xmlns:a16="http://schemas.microsoft.com/office/drawing/2014/main" id="{547713C5-EFB9-4297-8EB7-D225A8B00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27A2CD-BC1C-4B1F-A98F-725829B99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Adam made this delicious healthy salad for tea.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AB8691-7F25-44E2-A800-100C6698E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429" y="492573"/>
            <a:ext cx="3190331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32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87C80-529A-4F26-993D-6B48F9C8D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Olivia is continuing the </a:t>
            </a:r>
            <a:r>
              <a:rPr lang="en-IE" i="1" dirty="0"/>
              <a:t>Incredibles</a:t>
            </a:r>
            <a:r>
              <a:rPr lang="en-IE" dirty="0"/>
              <a:t> journey at home…. Check out her video</a:t>
            </a:r>
          </a:p>
        </p:txBody>
      </p:sp>
      <p:pic>
        <p:nvPicPr>
          <p:cNvPr id="4" name="45daa091-0c52-4517-9980-e703cf5340f9__transcoded.mp4___1621382334___1209600___rg57r_NbCl1fbT1Kevj8RA3UTy5i60LK50YGrxw3GPSIWhR3Yep6CHNBWi8D64j_a4ZMi2-0oKFP8RvLXJti_g">
            <a:hlinkClick r:id="" action="ppaction://media"/>
            <a:extLst>
              <a:ext uri="{FF2B5EF4-FFF2-40B4-BE49-F238E27FC236}">
                <a16:creationId xmlns:a16="http://schemas.microsoft.com/office/drawing/2014/main" id="{215B35B8-0112-422B-9800-09DE75DA67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5025" y="1825625"/>
            <a:ext cx="2900363" cy="4351338"/>
          </a:xfrm>
        </p:spPr>
      </p:pic>
    </p:spTree>
    <p:extLst>
      <p:ext uri="{BB962C8B-B14F-4D97-AF65-F5344CB8AC3E}">
        <p14:creationId xmlns:p14="http://schemas.microsoft.com/office/powerpoint/2010/main" val="398364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CDF83-438E-4F79-942F-68D1E3215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dirty="0"/>
              <a:t>Olivia mixed the spinach she grew in school with some fruit, milk and honey from her Grandad’s bee hive to make this  smoothie.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239A15-5E00-4C46-A283-E21491E6A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681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9375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D957C-0113-4E33-8532-7B79F0019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05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43FAE-DFED-4241-BAC8-799C6E7B1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Smoothie Friday!</a:t>
            </a:r>
          </a:p>
        </p:txBody>
      </p:sp>
    </p:spTree>
    <p:extLst>
      <p:ext uri="{BB962C8B-B14F-4D97-AF65-F5344CB8AC3E}">
        <p14:creationId xmlns:p14="http://schemas.microsoft.com/office/powerpoint/2010/main" val="3938377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A0E553-C81C-4CB3-9C88-32755A97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Smoothie Friday</a:t>
            </a:r>
          </a:p>
        </p:txBody>
      </p:sp>
      <p:pic>
        <p:nvPicPr>
          <p:cNvPr id="8" name="Content Placeholder 7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B0B84468-56C1-4209-BF19-284888131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885073"/>
            <a:ext cx="6780700" cy="50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71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099A4-1F13-4C68-8245-00819BD8D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en-IE" sz="5400"/>
              <a:t>Maths and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DCA6A-C350-4248-92D7-7664DA1E9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IE" sz="2400"/>
              <a:t>We have been learning about weight and capacity so we measured and weighed to make smoothies in school.</a:t>
            </a:r>
          </a:p>
          <a:p>
            <a:r>
              <a:rPr lang="en-IE" sz="2400"/>
              <a:t>We made sure to use Irish ingredients to which we added our own produce from the school greenhouse </a:t>
            </a:r>
          </a:p>
          <a:p>
            <a:pPr marL="0" indent="0">
              <a:buNone/>
            </a:pPr>
            <a:endParaRPr lang="en-IE" sz="2400"/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6EA0A20C-5B8A-44ED-991C-95FEFD1BC7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" b="8621"/>
          <a:stretch/>
        </p:blipFill>
        <p:spPr>
          <a:xfrm rot="16200000">
            <a:off x="-1111204" y="1111204"/>
            <a:ext cx="6858000" cy="46355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02416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9443B-C877-439E-8F07-21E71D03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English and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A91E4-CE73-4017-8666-C18D55D34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We know how to write a procedure so we followed the steps to make some healthy snacks in school</a:t>
            </a:r>
          </a:p>
          <a:p>
            <a:r>
              <a:rPr lang="en-IE" dirty="0"/>
              <a:t>We made sure to use fresh Irish produce in addition to our produce from the greenhouse</a:t>
            </a:r>
          </a:p>
        </p:txBody>
      </p:sp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76E86349-91FC-4228-85F1-2026C219B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48550" y="3605211"/>
            <a:ext cx="3105150" cy="23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67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5BBD435-22C5-4536-B08C-0D09A3359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AABB565-868B-4D5E-8A05-501FF7F3D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29760"/>
            <a:ext cx="12192000" cy="2435066"/>
          </a:xfrm>
          <a:custGeom>
            <a:avLst/>
            <a:gdLst>
              <a:gd name="connsiteX0" fmla="*/ 1479835 w 12192000"/>
              <a:gd name="connsiteY0" fmla="*/ 0 h 2693565"/>
              <a:gd name="connsiteX1" fmla="*/ 1511804 w 12192000"/>
              <a:gd name="connsiteY1" fmla="*/ 3644 h 2693565"/>
              <a:gd name="connsiteX2" fmla="*/ 1540872 w 12192000"/>
              <a:gd name="connsiteY2" fmla="*/ 15524 h 2693565"/>
              <a:gd name="connsiteX3" fmla="*/ 1540229 w 12192000"/>
              <a:gd name="connsiteY3" fmla="*/ 18447 h 2693565"/>
              <a:gd name="connsiteX4" fmla="*/ 1544831 w 12192000"/>
              <a:gd name="connsiteY4" fmla="*/ 20367 h 2693565"/>
              <a:gd name="connsiteX5" fmla="*/ 1549414 w 12192000"/>
              <a:gd name="connsiteY5" fmla="*/ 19016 h 2693565"/>
              <a:gd name="connsiteX6" fmla="*/ 1554920 w 12192000"/>
              <a:gd name="connsiteY6" fmla="*/ 21266 h 2693565"/>
              <a:gd name="connsiteX7" fmla="*/ 1570090 w 12192000"/>
              <a:gd name="connsiteY7" fmla="*/ 26625 h 2693565"/>
              <a:gd name="connsiteX8" fmla="*/ 1574449 w 12192000"/>
              <a:gd name="connsiteY8" fmla="*/ 33255 h 2693565"/>
              <a:gd name="connsiteX9" fmla="*/ 1634129 w 12192000"/>
              <a:gd name="connsiteY9" fmla="*/ 52786 h 2693565"/>
              <a:gd name="connsiteX10" fmla="*/ 1653408 w 12192000"/>
              <a:gd name="connsiteY10" fmla="*/ 50933 h 2693565"/>
              <a:gd name="connsiteX11" fmla="*/ 1673821 w 12192000"/>
              <a:gd name="connsiteY11" fmla="*/ 63320 h 2693565"/>
              <a:gd name="connsiteX12" fmla="*/ 1735578 w 12192000"/>
              <a:gd name="connsiteY12" fmla="*/ 74197 h 2693565"/>
              <a:gd name="connsiteX13" fmla="*/ 1803240 w 12192000"/>
              <a:gd name="connsiteY13" fmla="*/ 93803 h 2693565"/>
              <a:gd name="connsiteX14" fmla="*/ 1850407 w 12192000"/>
              <a:gd name="connsiteY14" fmla="*/ 112482 h 2693565"/>
              <a:gd name="connsiteX15" fmla="*/ 1981598 w 12192000"/>
              <a:gd name="connsiteY15" fmla="*/ 136278 h 2693565"/>
              <a:gd name="connsiteX16" fmla="*/ 2203718 w 12192000"/>
              <a:gd name="connsiteY16" fmla="*/ 165797 h 2693565"/>
              <a:gd name="connsiteX17" fmla="*/ 2249831 w 12192000"/>
              <a:gd name="connsiteY17" fmla="*/ 174273 h 2693565"/>
              <a:gd name="connsiteX18" fmla="*/ 2284800 w 12192000"/>
              <a:gd name="connsiteY18" fmla="*/ 190263 h 2693565"/>
              <a:gd name="connsiteX19" fmla="*/ 2288840 w 12192000"/>
              <a:gd name="connsiteY19" fmla="*/ 201561 h 2693565"/>
              <a:gd name="connsiteX20" fmla="*/ 2313454 w 12192000"/>
              <a:gd name="connsiteY20" fmla="*/ 207617 h 2693565"/>
              <a:gd name="connsiteX21" fmla="*/ 2319021 w 12192000"/>
              <a:gd name="connsiteY21" fmla="*/ 211049 h 2693565"/>
              <a:gd name="connsiteX22" fmla="*/ 2351943 w 12192000"/>
              <a:gd name="connsiteY22" fmla="*/ 228899 h 2693565"/>
              <a:gd name="connsiteX23" fmla="*/ 2446476 w 12192000"/>
              <a:gd name="connsiteY23" fmla="*/ 221823 h 2693565"/>
              <a:gd name="connsiteX24" fmla="*/ 2514466 w 12192000"/>
              <a:gd name="connsiteY24" fmla="*/ 225768 h 2693565"/>
              <a:gd name="connsiteX25" fmla="*/ 2519045 w 12192000"/>
              <a:gd name="connsiteY25" fmla="*/ 229167 h 2693565"/>
              <a:gd name="connsiteX26" fmla="*/ 2521518 w 12192000"/>
              <a:gd name="connsiteY26" fmla="*/ 236740 h 2693565"/>
              <a:gd name="connsiteX27" fmla="*/ 2532948 w 12192000"/>
              <a:gd name="connsiteY27" fmla="*/ 240920 h 2693565"/>
              <a:gd name="connsiteX28" fmla="*/ 2542831 w 12192000"/>
              <a:gd name="connsiteY28" fmla="*/ 250292 h 2693565"/>
              <a:gd name="connsiteX29" fmla="*/ 2951466 w 12192000"/>
              <a:gd name="connsiteY29" fmla="*/ 331735 h 2693565"/>
              <a:gd name="connsiteX30" fmla="*/ 3145677 w 12192000"/>
              <a:gd name="connsiteY30" fmla="*/ 312283 h 2693565"/>
              <a:gd name="connsiteX31" fmla="*/ 3221782 w 12192000"/>
              <a:gd name="connsiteY31" fmla="*/ 315740 h 2693565"/>
              <a:gd name="connsiteX32" fmla="*/ 3230913 w 12192000"/>
              <a:gd name="connsiteY32" fmla="*/ 323864 h 2693565"/>
              <a:gd name="connsiteX33" fmla="*/ 3343537 w 12192000"/>
              <a:gd name="connsiteY33" fmla="*/ 298906 h 2693565"/>
              <a:gd name="connsiteX34" fmla="*/ 3493591 w 12192000"/>
              <a:gd name="connsiteY34" fmla="*/ 322860 h 2693565"/>
              <a:gd name="connsiteX35" fmla="*/ 3604486 w 12192000"/>
              <a:gd name="connsiteY35" fmla="*/ 350634 h 2693565"/>
              <a:gd name="connsiteX36" fmla="*/ 3667668 w 12192000"/>
              <a:gd name="connsiteY36" fmla="*/ 362018 h 2693565"/>
              <a:gd name="connsiteX37" fmla="*/ 3712536 w 12192000"/>
              <a:gd name="connsiteY37" fmla="*/ 374952 h 2693565"/>
              <a:gd name="connsiteX38" fmla="*/ 3832709 w 12192000"/>
              <a:gd name="connsiteY38" fmla="*/ 382853 h 2693565"/>
              <a:gd name="connsiteX39" fmla="*/ 4034400 w 12192000"/>
              <a:gd name="connsiteY39" fmla="*/ 385496 h 2693565"/>
              <a:gd name="connsiteX40" fmla="*/ 4176121 w 12192000"/>
              <a:gd name="connsiteY40" fmla="*/ 430521 h 2693565"/>
              <a:gd name="connsiteX41" fmla="*/ 4258735 w 12192000"/>
              <a:gd name="connsiteY41" fmla="*/ 412077 h 2693565"/>
              <a:gd name="connsiteX42" fmla="*/ 4348797 w 12192000"/>
              <a:gd name="connsiteY42" fmla="*/ 428832 h 2693565"/>
              <a:gd name="connsiteX43" fmla="*/ 4707799 w 12192000"/>
              <a:gd name="connsiteY43" fmla="*/ 430789 h 2693565"/>
              <a:gd name="connsiteX44" fmla="*/ 4939895 w 12192000"/>
              <a:gd name="connsiteY44" fmla="*/ 425286 h 2693565"/>
              <a:gd name="connsiteX45" fmla="*/ 4972179 w 12192000"/>
              <a:gd name="connsiteY45" fmla="*/ 421596 h 2693565"/>
              <a:gd name="connsiteX46" fmla="*/ 4972746 w 12192000"/>
              <a:gd name="connsiteY46" fmla="*/ 418665 h 2693565"/>
              <a:gd name="connsiteX47" fmla="*/ 4977873 w 12192000"/>
              <a:gd name="connsiteY47" fmla="*/ 418043 h 2693565"/>
              <a:gd name="connsiteX48" fmla="*/ 4981666 w 12192000"/>
              <a:gd name="connsiteY48" fmla="*/ 420512 h 2693565"/>
              <a:gd name="connsiteX49" fmla="*/ 4987781 w 12192000"/>
              <a:gd name="connsiteY49" fmla="*/ 419813 h 2693565"/>
              <a:gd name="connsiteX50" fmla="*/ 5004292 w 12192000"/>
              <a:gd name="connsiteY50" fmla="*/ 418684 h 2693565"/>
              <a:gd name="connsiteX51" fmla="*/ 5011080 w 12192000"/>
              <a:gd name="connsiteY51" fmla="*/ 413543 h 2693565"/>
              <a:gd name="connsiteX52" fmla="*/ 5092908 w 12192000"/>
              <a:gd name="connsiteY52" fmla="*/ 417334 h 2693565"/>
              <a:gd name="connsiteX53" fmla="*/ 5117205 w 12192000"/>
              <a:gd name="connsiteY53" fmla="*/ 410915 h 2693565"/>
              <a:gd name="connsiteX54" fmla="*/ 5180020 w 12192000"/>
              <a:gd name="connsiteY54" fmla="*/ 416669 h 2693565"/>
              <a:gd name="connsiteX55" fmla="*/ 5251931 w 12192000"/>
              <a:gd name="connsiteY55" fmla="*/ 415698 h 2693565"/>
              <a:gd name="connsiteX56" fmla="*/ 5304075 w 12192000"/>
              <a:gd name="connsiteY56" fmla="*/ 410278 h 2693565"/>
              <a:gd name="connsiteX57" fmla="*/ 5437791 w 12192000"/>
              <a:gd name="connsiteY57" fmla="*/ 421851 h 2693565"/>
              <a:gd name="connsiteX58" fmla="*/ 5659855 w 12192000"/>
              <a:gd name="connsiteY58" fmla="*/ 451638 h 2693565"/>
              <a:gd name="connsiteX59" fmla="*/ 5706898 w 12192000"/>
              <a:gd name="connsiteY59" fmla="*/ 455600 h 2693565"/>
              <a:gd name="connsiteX60" fmla="*/ 5754782 w 12192000"/>
              <a:gd name="connsiteY60" fmla="*/ 439912 h 2693565"/>
              <a:gd name="connsiteX61" fmla="*/ 5780510 w 12192000"/>
              <a:gd name="connsiteY61" fmla="*/ 440576 h 2693565"/>
              <a:gd name="connsiteX62" fmla="*/ 5787158 w 12192000"/>
              <a:gd name="connsiteY62" fmla="*/ 438777 h 2693565"/>
              <a:gd name="connsiteX63" fmla="*/ 5825490 w 12192000"/>
              <a:gd name="connsiteY63" fmla="*/ 430438 h 2693565"/>
              <a:gd name="connsiteX64" fmla="*/ 5912104 w 12192000"/>
              <a:gd name="connsiteY64" fmla="*/ 461700 h 2693565"/>
              <a:gd name="connsiteX65" fmla="*/ 5978031 w 12192000"/>
              <a:gd name="connsiteY65" fmla="*/ 475635 h 2693565"/>
              <a:gd name="connsiteX66" fmla="*/ 5983729 w 12192000"/>
              <a:gd name="connsiteY66" fmla="*/ 473608 h 2693565"/>
              <a:gd name="connsiteX67" fmla="*/ 5989115 w 12192000"/>
              <a:gd name="connsiteY67" fmla="*/ 467085 h 2693565"/>
              <a:gd name="connsiteX68" fmla="*/ 6001610 w 12192000"/>
              <a:gd name="connsiteY68" fmla="*/ 466101 h 2693565"/>
              <a:gd name="connsiteX69" fmla="*/ 6014731 w 12192000"/>
              <a:gd name="connsiteY69" fmla="*/ 459798 h 2693565"/>
              <a:gd name="connsiteX70" fmla="*/ 6409381 w 12192000"/>
              <a:gd name="connsiteY70" fmla="*/ 515501 h 2693565"/>
              <a:gd name="connsiteX71" fmla="*/ 6487437 w 12192000"/>
              <a:gd name="connsiteY71" fmla="*/ 553647 h 2693565"/>
              <a:gd name="connsiteX72" fmla="*/ 6610142 w 12192000"/>
              <a:gd name="connsiteY72" fmla="*/ 557790 h 2693565"/>
              <a:gd name="connsiteX73" fmla="*/ 6683551 w 12192000"/>
              <a:gd name="connsiteY73" fmla="*/ 574296 h 2693565"/>
              <a:gd name="connsiteX74" fmla="*/ 6695459 w 12192000"/>
              <a:gd name="connsiteY74" fmla="*/ 568981 h 2693565"/>
              <a:gd name="connsiteX75" fmla="*/ 6792010 w 12192000"/>
              <a:gd name="connsiteY75" fmla="*/ 621866 h 2693565"/>
              <a:gd name="connsiteX76" fmla="*/ 6943635 w 12192000"/>
              <a:gd name="connsiteY76" fmla="*/ 638192 h 2693565"/>
              <a:gd name="connsiteX77" fmla="*/ 7059745 w 12192000"/>
              <a:gd name="connsiteY77" fmla="*/ 640725 h 2693565"/>
              <a:gd name="connsiteX78" fmla="*/ 7124112 w 12192000"/>
              <a:gd name="connsiteY78" fmla="*/ 646371 h 2693565"/>
              <a:gd name="connsiteX79" fmla="*/ 7171770 w 12192000"/>
              <a:gd name="connsiteY79" fmla="*/ 645791 h 2693565"/>
              <a:gd name="connsiteX80" fmla="*/ 7288670 w 12192000"/>
              <a:gd name="connsiteY80" fmla="*/ 669540 h 2693565"/>
              <a:gd name="connsiteX81" fmla="*/ 7480598 w 12192000"/>
              <a:gd name="connsiteY81" fmla="*/ 719452 h 2693565"/>
              <a:gd name="connsiteX82" fmla="*/ 7703580 w 12192000"/>
              <a:gd name="connsiteY82" fmla="*/ 752595 h 2693565"/>
              <a:gd name="connsiteX83" fmla="*/ 7795544 w 12192000"/>
              <a:gd name="connsiteY83" fmla="*/ 760142 h 2693565"/>
              <a:gd name="connsiteX84" fmla="*/ 8234397 w 12192000"/>
              <a:gd name="connsiteY84" fmla="*/ 817628 h 2693565"/>
              <a:gd name="connsiteX85" fmla="*/ 8335061 w 12192000"/>
              <a:gd name="connsiteY85" fmla="*/ 849146 h 2693565"/>
              <a:gd name="connsiteX86" fmla="*/ 8537578 w 12192000"/>
              <a:gd name="connsiteY86" fmla="*/ 956663 h 2693565"/>
              <a:gd name="connsiteX87" fmla="*/ 8796979 w 12192000"/>
              <a:gd name="connsiteY87" fmla="*/ 1002770 h 2693565"/>
              <a:gd name="connsiteX88" fmla="*/ 8813274 w 12192000"/>
              <a:gd name="connsiteY88" fmla="*/ 1021683 h 2693565"/>
              <a:gd name="connsiteX89" fmla="*/ 8817811 w 12192000"/>
              <a:gd name="connsiteY89" fmla="*/ 1024375 h 2693565"/>
              <a:gd name="connsiteX90" fmla="*/ 8819508 w 12192000"/>
              <a:gd name="connsiteY90" fmla="*/ 1023536 h 2693565"/>
              <a:gd name="connsiteX91" fmla="*/ 8844321 w 12192000"/>
              <a:gd name="connsiteY91" fmla="*/ 1022121 h 2693565"/>
              <a:gd name="connsiteX92" fmla="*/ 8901176 w 12192000"/>
              <a:gd name="connsiteY92" fmla="*/ 999714 h 2693565"/>
              <a:gd name="connsiteX93" fmla="*/ 8970456 w 12192000"/>
              <a:gd name="connsiteY93" fmla="*/ 971358 h 2693565"/>
              <a:gd name="connsiteX94" fmla="*/ 9021279 w 12192000"/>
              <a:gd name="connsiteY94" fmla="*/ 968334 h 2693565"/>
              <a:gd name="connsiteX95" fmla="*/ 9144634 w 12192000"/>
              <a:gd name="connsiteY95" fmla="*/ 945164 h 2693565"/>
              <a:gd name="connsiteX96" fmla="*/ 9224215 w 12192000"/>
              <a:gd name="connsiteY96" fmla="*/ 935769 h 2693565"/>
              <a:gd name="connsiteX97" fmla="*/ 9226449 w 12192000"/>
              <a:gd name="connsiteY97" fmla="*/ 935197 h 2693565"/>
              <a:gd name="connsiteX98" fmla="*/ 9242615 w 12192000"/>
              <a:gd name="connsiteY98" fmla="*/ 940365 h 2693565"/>
              <a:gd name="connsiteX99" fmla="*/ 9241484 w 12192000"/>
              <a:gd name="connsiteY99" fmla="*/ 947917 h 2693565"/>
              <a:gd name="connsiteX100" fmla="*/ 9255340 w 12192000"/>
              <a:gd name="connsiteY100" fmla="*/ 954591 h 2693565"/>
              <a:gd name="connsiteX101" fmla="*/ 9284189 w 12192000"/>
              <a:gd name="connsiteY101" fmla="*/ 954041 h 2693565"/>
              <a:gd name="connsiteX102" fmla="*/ 9294504 w 12192000"/>
              <a:gd name="connsiteY102" fmla="*/ 958215 h 2693565"/>
              <a:gd name="connsiteX103" fmla="*/ 9298497 w 12192000"/>
              <a:gd name="connsiteY103" fmla="*/ 958155 h 2693565"/>
              <a:gd name="connsiteX104" fmla="*/ 9307861 w 12192000"/>
              <a:gd name="connsiteY104" fmla="*/ 958940 h 2693565"/>
              <a:gd name="connsiteX105" fmla="*/ 9307085 w 12192000"/>
              <a:gd name="connsiteY105" fmla="*/ 954092 h 2693565"/>
              <a:gd name="connsiteX106" fmla="*/ 9319074 w 12192000"/>
              <a:gd name="connsiteY106" fmla="*/ 946047 h 2693565"/>
              <a:gd name="connsiteX107" fmla="*/ 9372632 w 12192000"/>
              <a:gd name="connsiteY107" fmla="*/ 953006 h 2693565"/>
              <a:gd name="connsiteX108" fmla="*/ 9375071 w 12192000"/>
              <a:gd name="connsiteY108" fmla="*/ 958595 h 2693565"/>
              <a:gd name="connsiteX109" fmla="*/ 9381767 w 12192000"/>
              <a:gd name="connsiteY109" fmla="*/ 959998 h 2693565"/>
              <a:gd name="connsiteX110" fmla="*/ 9387324 w 12192000"/>
              <a:gd name="connsiteY110" fmla="*/ 955424 h 2693565"/>
              <a:gd name="connsiteX111" fmla="*/ 9478921 w 12192000"/>
              <a:gd name="connsiteY111" fmla="*/ 950802 h 2693565"/>
              <a:gd name="connsiteX112" fmla="*/ 9600789 w 12192000"/>
              <a:gd name="connsiteY112" fmla="*/ 953342 h 2693565"/>
              <a:gd name="connsiteX113" fmla="*/ 9685744 w 12192000"/>
              <a:gd name="connsiteY113" fmla="*/ 982941 h 2693565"/>
              <a:gd name="connsiteX114" fmla="*/ 9694172 w 12192000"/>
              <a:gd name="connsiteY114" fmla="*/ 978796 h 2693565"/>
              <a:gd name="connsiteX115" fmla="*/ 9754661 w 12192000"/>
              <a:gd name="connsiteY115" fmla="*/ 985691 h 2693565"/>
              <a:gd name="connsiteX116" fmla="*/ 9961620 w 12192000"/>
              <a:gd name="connsiteY116" fmla="*/ 1043270 h 2693565"/>
              <a:gd name="connsiteX117" fmla="*/ 10079965 w 12192000"/>
              <a:gd name="connsiteY117" fmla="*/ 1055820 h 2693565"/>
              <a:gd name="connsiteX118" fmla="*/ 10122766 w 12192000"/>
              <a:gd name="connsiteY118" fmla="*/ 1054885 h 2693565"/>
              <a:gd name="connsiteX119" fmla="*/ 10194425 w 12192000"/>
              <a:gd name="connsiteY119" fmla="*/ 1053652 h 2693565"/>
              <a:gd name="connsiteX120" fmla="*/ 10249948 w 12192000"/>
              <a:gd name="connsiteY120" fmla="*/ 1039456 h 2693565"/>
              <a:gd name="connsiteX121" fmla="*/ 10309089 w 12192000"/>
              <a:gd name="connsiteY121" fmla="*/ 1043685 h 2693565"/>
              <a:gd name="connsiteX122" fmla="*/ 10320289 w 12192000"/>
              <a:gd name="connsiteY122" fmla="*/ 1061835 h 2693565"/>
              <a:gd name="connsiteX123" fmla="*/ 10384377 w 12192000"/>
              <a:gd name="connsiteY123" fmla="*/ 1060786 h 2693565"/>
              <a:gd name="connsiteX124" fmla="*/ 10481874 w 12192000"/>
              <a:gd name="connsiteY124" fmla="*/ 1057315 h 2693565"/>
              <a:gd name="connsiteX125" fmla="*/ 10537450 w 12192000"/>
              <a:gd name="connsiteY125" fmla="*/ 1059745 h 2693565"/>
              <a:gd name="connsiteX126" fmla="*/ 10689967 w 12192000"/>
              <a:gd name="connsiteY126" fmla="*/ 1061568 h 2693565"/>
              <a:gd name="connsiteX127" fmla="*/ 10843272 w 12192000"/>
              <a:gd name="connsiteY127" fmla="*/ 1059725 h 2693565"/>
              <a:gd name="connsiteX128" fmla="*/ 10937143 w 12192000"/>
              <a:gd name="connsiteY128" fmla="*/ 1037919 h 2693565"/>
              <a:gd name="connsiteX129" fmla="*/ 11062831 w 12192000"/>
              <a:gd name="connsiteY129" fmla="*/ 1038640 h 2693565"/>
              <a:gd name="connsiteX130" fmla="*/ 11084314 w 12192000"/>
              <a:gd name="connsiteY130" fmla="*/ 1035726 h 2693565"/>
              <a:gd name="connsiteX131" fmla="*/ 11112761 w 12192000"/>
              <a:gd name="connsiteY131" fmla="*/ 1041304 h 2693565"/>
              <a:gd name="connsiteX132" fmla="*/ 11226650 w 12192000"/>
              <a:gd name="connsiteY132" fmla="*/ 1064615 h 2693565"/>
              <a:gd name="connsiteX133" fmla="*/ 11315138 w 12192000"/>
              <a:gd name="connsiteY133" fmla="*/ 1091562 h 2693565"/>
              <a:gd name="connsiteX134" fmla="*/ 11430149 w 12192000"/>
              <a:gd name="connsiteY134" fmla="*/ 1089068 h 2693565"/>
              <a:gd name="connsiteX135" fmla="*/ 11498691 w 12192000"/>
              <a:gd name="connsiteY135" fmla="*/ 1099602 h 2693565"/>
              <a:gd name="connsiteX136" fmla="*/ 11608544 w 12192000"/>
              <a:gd name="connsiteY136" fmla="*/ 1135250 h 2693565"/>
              <a:gd name="connsiteX137" fmla="*/ 11758635 w 12192000"/>
              <a:gd name="connsiteY137" fmla="*/ 1141533 h 2693565"/>
              <a:gd name="connsiteX138" fmla="*/ 11792628 w 12192000"/>
              <a:gd name="connsiteY138" fmla="*/ 1118443 h 2693565"/>
              <a:gd name="connsiteX139" fmla="*/ 11835851 w 12192000"/>
              <a:gd name="connsiteY139" fmla="*/ 1106547 h 2693565"/>
              <a:gd name="connsiteX140" fmla="*/ 11848808 w 12192000"/>
              <a:gd name="connsiteY140" fmla="*/ 1144622 h 2693565"/>
              <a:gd name="connsiteX141" fmla="*/ 11974416 w 12192000"/>
              <a:gd name="connsiteY141" fmla="*/ 1183759 h 2693565"/>
              <a:gd name="connsiteX142" fmla="*/ 12037690 w 12192000"/>
              <a:gd name="connsiteY142" fmla="*/ 1199182 h 2693565"/>
              <a:gd name="connsiteX143" fmla="*/ 12137350 w 12192000"/>
              <a:gd name="connsiteY143" fmla="*/ 1214847 h 2693565"/>
              <a:gd name="connsiteX144" fmla="*/ 12167506 w 12192000"/>
              <a:gd name="connsiteY144" fmla="*/ 1221091 h 2693565"/>
              <a:gd name="connsiteX145" fmla="*/ 12192000 w 12192000"/>
              <a:gd name="connsiteY145" fmla="*/ 1225437 h 2693565"/>
              <a:gd name="connsiteX146" fmla="*/ 12192000 w 12192000"/>
              <a:gd name="connsiteY146" fmla="*/ 2693565 h 2693565"/>
              <a:gd name="connsiteX147" fmla="*/ 0 w 12192000"/>
              <a:gd name="connsiteY147" fmla="*/ 2693565 h 2693565"/>
              <a:gd name="connsiteX148" fmla="*/ 0 w 12192000"/>
              <a:gd name="connsiteY148" fmla="*/ 305932 h 2693565"/>
              <a:gd name="connsiteX149" fmla="*/ 7453 w 12192000"/>
              <a:gd name="connsiteY149" fmla="*/ 309471 h 2693565"/>
              <a:gd name="connsiteX150" fmla="*/ 56573 w 12192000"/>
              <a:gd name="connsiteY150" fmla="*/ 335374 h 2693565"/>
              <a:gd name="connsiteX151" fmla="*/ 184586 w 12192000"/>
              <a:gd name="connsiteY151" fmla="*/ 353266 h 2693565"/>
              <a:gd name="connsiteX152" fmla="*/ 235650 w 12192000"/>
              <a:gd name="connsiteY152" fmla="*/ 342210 h 2693565"/>
              <a:gd name="connsiteX153" fmla="*/ 333156 w 12192000"/>
              <a:gd name="connsiteY153" fmla="*/ 324339 h 2693565"/>
              <a:gd name="connsiteX154" fmla="*/ 414362 w 12192000"/>
              <a:gd name="connsiteY154" fmla="*/ 275773 h 2693565"/>
              <a:gd name="connsiteX155" fmla="*/ 509613 w 12192000"/>
              <a:gd name="connsiteY155" fmla="*/ 242197 h 2693565"/>
              <a:gd name="connsiteX156" fmla="*/ 521640 w 12192000"/>
              <a:gd name="connsiteY156" fmla="*/ 245434 h 2693565"/>
              <a:gd name="connsiteX157" fmla="*/ 575469 w 12192000"/>
              <a:gd name="connsiteY157" fmla="*/ 224434 h 2693565"/>
              <a:gd name="connsiteX158" fmla="*/ 727704 w 12192000"/>
              <a:gd name="connsiteY158" fmla="*/ 167150 h 2693565"/>
              <a:gd name="connsiteX159" fmla="*/ 835654 w 12192000"/>
              <a:gd name="connsiteY159" fmla="*/ 71601 h 2693565"/>
              <a:gd name="connsiteX160" fmla="*/ 878896 w 12192000"/>
              <a:gd name="connsiteY160" fmla="*/ 63761 h 2693565"/>
              <a:gd name="connsiteX161" fmla="*/ 951001 w 12192000"/>
              <a:gd name="connsiteY161" fmla="*/ 50233 h 2693565"/>
              <a:gd name="connsiteX162" fmla="*/ 965408 w 12192000"/>
              <a:gd name="connsiteY162" fmla="*/ 55880 h 2693565"/>
              <a:gd name="connsiteX163" fmla="*/ 971791 w 12192000"/>
              <a:gd name="connsiteY163" fmla="*/ 54603 h 2693565"/>
              <a:gd name="connsiteX164" fmla="*/ 972435 w 12192000"/>
              <a:gd name="connsiteY164" fmla="*/ 54961 h 2693565"/>
              <a:gd name="connsiteX165" fmla="*/ 973799 w 12192000"/>
              <a:gd name="connsiteY165" fmla="*/ 54202 h 2693565"/>
              <a:gd name="connsiteX166" fmla="*/ 987946 w 12192000"/>
              <a:gd name="connsiteY166" fmla="*/ 51373 h 2693565"/>
              <a:gd name="connsiteX167" fmla="*/ 1018608 w 12192000"/>
              <a:gd name="connsiteY167" fmla="*/ 55733 h 2693565"/>
              <a:gd name="connsiteX168" fmla="*/ 1037218 w 12192000"/>
              <a:gd name="connsiteY168" fmla="*/ 55219 h 2693565"/>
              <a:gd name="connsiteX169" fmla="*/ 1055961 w 12192000"/>
              <a:gd name="connsiteY169" fmla="*/ 39838 h 2693565"/>
              <a:gd name="connsiteX170" fmla="*/ 1068713 w 12192000"/>
              <a:gd name="connsiteY170" fmla="*/ 38669 h 2693565"/>
              <a:gd name="connsiteX171" fmla="*/ 1071331 w 12192000"/>
              <a:gd name="connsiteY171" fmla="*/ 36555 h 2693565"/>
              <a:gd name="connsiteX172" fmla="*/ 1078748 w 12192000"/>
              <a:gd name="connsiteY172" fmla="*/ 32518 h 2693565"/>
              <a:gd name="connsiteX173" fmla="*/ 1071510 w 12192000"/>
              <a:gd name="connsiteY173" fmla="*/ 28114 h 2693565"/>
              <a:gd name="connsiteX174" fmla="*/ 1158018 w 12192000"/>
              <a:gd name="connsiteY174" fmla="*/ 14155 h 2693565"/>
              <a:gd name="connsiteX175" fmla="*/ 1231493 w 12192000"/>
              <a:gd name="connsiteY175" fmla="*/ 2246 h 2693565"/>
              <a:gd name="connsiteX176" fmla="*/ 1355072 w 12192000"/>
              <a:gd name="connsiteY176" fmla="*/ 31208 h 2693565"/>
              <a:gd name="connsiteX177" fmla="*/ 1479835 w 12192000"/>
              <a:gd name="connsiteY177" fmla="*/ 0 h 269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192000" h="2693565">
                <a:moveTo>
                  <a:pt x="1479835" y="0"/>
                </a:moveTo>
                <a:lnTo>
                  <a:pt x="1511804" y="3644"/>
                </a:lnTo>
                <a:lnTo>
                  <a:pt x="1540872" y="15524"/>
                </a:lnTo>
                <a:lnTo>
                  <a:pt x="1540229" y="18447"/>
                </a:lnTo>
                <a:cubicBezTo>
                  <a:pt x="1540641" y="20467"/>
                  <a:pt x="1542255" y="20832"/>
                  <a:pt x="1544831" y="20367"/>
                </a:cubicBezTo>
                <a:lnTo>
                  <a:pt x="1549414" y="19016"/>
                </a:lnTo>
                <a:lnTo>
                  <a:pt x="1554920" y="21266"/>
                </a:lnTo>
                <a:lnTo>
                  <a:pt x="1570090" y="26625"/>
                </a:lnTo>
                <a:lnTo>
                  <a:pt x="1574449" y="33255"/>
                </a:lnTo>
                <a:cubicBezTo>
                  <a:pt x="1588372" y="44475"/>
                  <a:pt x="1624928" y="36962"/>
                  <a:pt x="1634129" y="52786"/>
                </a:cubicBezTo>
                <a:lnTo>
                  <a:pt x="1653408" y="50933"/>
                </a:lnTo>
                <a:lnTo>
                  <a:pt x="1673821" y="63320"/>
                </a:lnTo>
                <a:cubicBezTo>
                  <a:pt x="1692776" y="73767"/>
                  <a:pt x="1712758" y="80831"/>
                  <a:pt x="1735578" y="74197"/>
                </a:cubicBezTo>
                <a:cubicBezTo>
                  <a:pt x="1725769" y="94019"/>
                  <a:pt x="1790078" y="74373"/>
                  <a:pt x="1803240" y="93803"/>
                </a:cubicBezTo>
                <a:cubicBezTo>
                  <a:pt x="1811054" y="109566"/>
                  <a:pt x="1832389" y="107278"/>
                  <a:pt x="1850407" y="112482"/>
                </a:cubicBezTo>
                <a:cubicBezTo>
                  <a:pt x="1866338" y="128260"/>
                  <a:pt x="1953255" y="139774"/>
                  <a:pt x="1981598" y="136278"/>
                </a:cubicBezTo>
                <a:cubicBezTo>
                  <a:pt x="2059030" y="116852"/>
                  <a:pt x="2141385" y="179647"/>
                  <a:pt x="2203718" y="165797"/>
                </a:cubicBezTo>
                <a:cubicBezTo>
                  <a:pt x="2221190" y="166649"/>
                  <a:pt x="2236289" y="169766"/>
                  <a:pt x="2249831" y="174273"/>
                </a:cubicBezTo>
                <a:lnTo>
                  <a:pt x="2284800" y="190263"/>
                </a:lnTo>
                <a:lnTo>
                  <a:pt x="2288840" y="201561"/>
                </a:lnTo>
                <a:lnTo>
                  <a:pt x="2313454" y="207617"/>
                </a:lnTo>
                <a:lnTo>
                  <a:pt x="2319021" y="211049"/>
                </a:lnTo>
                <a:cubicBezTo>
                  <a:pt x="2329636" y="217639"/>
                  <a:pt x="2340334" y="223880"/>
                  <a:pt x="2351943" y="228899"/>
                </a:cubicBezTo>
                <a:cubicBezTo>
                  <a:pt x="2369139" y="185217"/>
                  <a:pt x="2453517" y="264393"/>
                  <a:pt x="2446476" y="221823"/>
                </a:cubicBezTo>
                <a:cubicBezTo>
                  <a:pt x="2496555" y="236811"/>
                  <a:pt x="2495450" y="214816"/>
                  <a:pt x="2514466" y="225768"/>
                </a:cubicBezTo>
                <a:lnTo>
                  <a:pt x="2519045" y="229167"/>
                </a:lnTo>
                <a:lnTo>
                  <a:pt x="2521518" y="236740"/>
                </a:lnTo>
                <a:lnTo>
                  <a:pt x="2532948" y="240920"/>
                </a:lnTo>
                <a:lnTo>
                  <a:pt x="2542831" y="250292"/>
                </a:lnTo>
                <a:cubicBezTo>
                  <a:pt x="2670524" y="253866"/>
                  <a:pt x="2831439" y="351801"/>
                  <a:pt x="2951466" y="331735"/>
                </a:cubicBezTo>
                <a:lnTo>
                  <a:pt x="3145677" y="312283"/>
                </a:lnTo>
                <a:cubicBezTo>
                  <a:pt x="3166736" y="299982"/>
                  <a:pt x="3200809" y="301529"/>
                  <a:pt x="3221782" y="315740"/>
                </a:cubicBezTo>
                <a:cubicBezTo>
                  <a:pt x="3225389" y="318185"/>
                  <a:pt x="3228464" y="320921"/>
                  <a:pt x="3230913" y="323864"/>
                </a:cubicBezTo>
                <a:cubicBezTo>
                  <a:pt x="3292781" y="295375"/>
                  <a:pt x="3311084" y="320413"/>
                  <a:pt x="3343537" y="298906"/>
                </a:cubicBezTo>
                <a:cubicBezTo>
                  <a:pt x="3418860" y="303711"/>
                  <a:pt x="3463951" y="341454"/>
                  <a:pt x="3493591" y="322860"/>
                </a:cubicBezTo>
                <a:cubicBezTo>
                  <a:pt x="3529011" y="332105"/>
                  <a:pt x="3566223" y="369362"/>
                  <a:pt x="3604486" y="350634"/>
                </a:cubicBezTo>
                <a:cubicBezTo>
                  <a:pt x="3599050" y="371574"/>
                  <a:pt x="3652814" y="344238"/>
                  <a:pt x="3667668" y="362018"/>
                </a:cubicBezTo>
                <a:cubicBezTo>
                  <a:pt x="3677181" y="376788"/>
                  <a:pt x="3695715" y="371937"/>
                  <a:pt x="3712536" y="374952"/>
                </a:cubicBezTo>
                <a:cubicBezTo>
                  <a:pt x="3729245" y="388755"/>
                  <a:pt x="3808162" y="389754"/>
                  <a:pt x="3832709" y="382853"/>
                </a:cubicBezTo>
                <a:cubicBezTo>
                  <a:pt x="3898137" y="354155"/>
                  <a:pt x="3981432" y="406816"/>
                  <a:pt x="4034400" y="385496"/>
                </a:cubicBezTo>
                <a:cubicBezTo>
                  <a:pt x="4096895" y="380474"/>
                  <a:pt x="4131671" y="416106"/>
                  <a:pt x="4176121" y="430521"/>
                </a:cubicBezTo>
                <a:cubicBezTo>
                  <a:pt x="4184188" y="384912"/>
                  <a:pt x="4271961" y="453654"/>
                  <a:pt x="4258735" y="412077"/>
                </a:cubicBezTo>
                <a:cubicBezTo>
                  <a:pt x="4321188" y="423941"/>
                  <a:pt x="4292211" y="381252"/>
                  <a:pt x="4348797" y="428832"/>
                </a:cubicBezTo>
                <a:cubicBezTo>
                  <a:pt x="4462546" y="417000"/>
                  <a:pt x="4604724" y="465257"/>
                  <a:pt x="4707799" y="430789"/>
                </a:cubicBezTo>
                <a:lnTo>
                  <a:pt x="4939895" y="425286"/>
                </a:lnTo>
                <a:lnTo>
                  <a:pt x="4972179" y="421596"/>
                </a:lnTo>
                <a:cubicBezTo>
                  <a:pt x="4972369" y="420619"/>
                  <a:pt x="4972557" y="419642"/>
                  <a:pt x="4972746" y="418665"/>
                </a:cubicBezTo>
                <a:cubicBezTo>
                  <a:pt x="4973950" y="416860"/>
                  <a:pt x="4975622" y="416934"/>
                  <a:pt x="4977873" y="418043"/>
                </a:cubicBezTo>
                <a:lnTo>
                  <a:pt x="4981666" y="420512"/>
                </a:lnTo>
                <a:lnTo>
                  <a:pt x="4987781" y="419813"/>
                </a:lnTo>
                <a:lnTo>
                  <a:pt x="5004292" y="418684"/>
                </a:lnTo>
                <a:lnTo>
                  <a:pt x="5011080" y="413543"/>
                </a:lnTo>
                <a:lnTo>
                  <a:pt x="5092908" y="417334"/>
                </a:lnTo>
                <a:lnTo>
                  <a:pt x="5117205" y="410915"/>
                </a:lnTo>
                <a:cubicBezTo>
                  <a:pt x="5139341" y="405953"/>
                  <a:pt x="5161092" y="404460"/>
                  <a:pt x="5180020" y="416669"/>
                </a:cubicBezTo>
                <a:cubicBezTo>
                  <a:pt x="5178705" y="395362"/>
                  <a:pt x="5231666" y="430665"/>
                  <a:pt x="5251931" y="415698"/>
                </a:cubicBezTo>
                <a:cubicBezTo>
                  <a:pt x="5265663" y="402811"/>
                  <a:pt x="5284931" y="410521"/>
                  <a:pt x="5304075" y="410278"/>
                </a:cubicBezTo>
                <a:cubicBezTo>
                  <a:pt x="5325492" y="399487"/>
                  <a:pt x="5412373" y="411177"/>
                  <a:pt x="5437791" y="421851"/>
                </a:cubicBezTo>
                <a:cubicBezTo>
                  <a:pt x="5503260" y="460357"/>
                  <a:pt x="5606433" y="422332"/>
                  <a:pt x="5659855" y="451638"/>
                </a:cubicBezTo>
                <a:cubicBezTo>
                  <a:pt x="5676731" y="455370"/>
                  <a:pt x="5692271" y="456345"/>
                  <a:pt x="5706898" y="455600"/>
                </a:cubicBezTo>
                <a:lnTo>
                  <a:pt x="5754782" y="439912"/>
                </a:lnTo>
                <a:lnTo>
                  <a:pt x="5780510" y="440576"/>
                </a:lnTo>
                <a:lnTo>
                  <a:pt x="5787158" y="438777"/>
                </a:lnTo>
                <a:cubicBezTo>
                  <a:pt x="5799851" y="435298"/>
                  <a:pt x="5812485" y="432173"/>
                  <a:pt x="5825490" y="430438"/>
                </a:cubicBezTo>
                <a:cubicBezTo>
                  <a:pt x="5824203" y="476245"/>
                  <a:pt x="5935878" y="423245"/>
                  <a:pt x="5912104" y="461700"/>
                </a:cubicBezTo>
                <a:cubicBezTo>
                  <a:pt x="5965520" y="460532"/>
                  <a:pt x="5955632" y="481057"/>
                  <a:pt x="5978031" y="475635"/>
                </a:cubicBezTo>
                <a:lnTo>
                  <a:pt x="5983729" y="473608"/>
                </a:lnTo>
                <a:lnTo>
                  <a:pt x="5989115" y="467085"/>
                </a:lnTo>
                <a:lnTo>
                  <a:pt x="6001610" y="466101"/>
                </a:lnTo>
                <a:lnTo>
                  <a:pt x="6014731" y="459798"/>
                </a:lnTo>
                <a:cubicBezTo>
                  <a:pt x="6137008" y="489599"/>
                  <a:pt x="6303861" y="465321"/>
                  <a:pt x="6409381" y="515501"/>
                </a:cubicBezTo>
                <a:lnTo>
                  <a:pt x="6487437" y="553647"/>
                </a:lnTo>
                <a:cubicBezTo>
                  <a:pt x="6528113" y="569393"/>
                  <a:pt x="6571143" y="527170"/>
                  <a:pt x="6610142" y="557790"/>
                </a:cubicBezTo>
                <a:cubicBezTo>
                  <a:pt x="6625126" y="574906"/>
                  <a:pt x="6657993" y="582294"/>
                  <a:pt x="6683551" y="574296"/>
                </a:cubicBezTo>
                <a:cubicBezTo>
                  <a:pt x="6687949" y="572920"/>
                  <a:pt x="6691959" y="571129"/>
                  <a:pt x="6695459" y="568981"/>
                </a:cubicBezTo>
                <a:cubicBezTo>
                  <a:pt x="6742555" y="612018"/>
                  <a:pt x="6769939" y="593080"/>
                  <a:pt x="6792010" y="621866"/>
                </a:cubicBezTo>
                <a:cubicBezTo>
                  <a:pt x="6865220" y="636894"/>
                  <a:pt x="6923060" y="612894"/>
                  <a:pt x="6943635" y="638192"/>
                </a:cubicBezTo>
                <a:cubicBezTo>
                  <a:pt x="6980872" y="638645"/>
                  <a:pt x="7031062" y="613058"/>
                  <a:pt x="7059745" y="640725"/>
                </a:cubicBezTo>
                <a:cubicBezTo>
                  <a:pt x="7063016" y="619497"/>
                  <a:pt x="7102907" y="659336"/>
                  <a:pt x="7124112" y="646371"/>
                </a:cubicBezTo>
                <a:cubicBezTo>
                  <a:pt x="7139051" y="634866"/>
                  <a:pt x="7154640" y="644272"/>
                  <a:pt x="7171770" y="645791"/>
                </a:cubicBezTo>
                <a:cubicBezTo>
                  <a:pt x="7193129" y="637070"/>
                  <a:pt x="7268212" y="656632"/>
                  <a:pt x="7288670" y="669540"/>
                </a:cubicBezTo>
                <a:cubicBezTo>
                  <a:pt x="7339052" y="713700"/>
                  <a:pt x="7439044" y="685512"/>
                  <a:pt x="7480598" y="719452"/>
                </a:cubicBezTo>
                <a:cubicBezTo>
                  <a:pt x="7549749" y="733295"/>
                  <a:pt x="7651088" y="745813"/>
                  <a:pt x="7703580" y="752595"/>
                </a:cubicBezTo>
                <a:cubicBezTo>
                  <a:pt x="7767450" y="757595"/>
                  <a:pt x="7722870" y="790464"/>
                  <a:pt x="7795544" y="760142"/>
                </a:cubicBezTo>
                <a:cubicBezTo>
                  <a:pt x="7898433" y="800898"/>
                  <a:pt x="8150708" y="758225"/>
                  <a:pt x="8234397" y="817628"/>
                </a:cubicBezTo>
                <a:cubicBezTo>
                  <a:pt x="8324317" y="832462"/>
                  <a:pt x="8268141" y="831633"/>
                  <a:pt x="8335061" y="849146"/>
                </a:cubicBezTo>
                <a:cubicBezTo>
                  <a:pt x="8342399" y="903105"/>
                  <a:pt x="8500207" y="925631"/>
                  <a:pt x="8537578" y="956663"/>
                </a:cubicBezTo>
                <a:cubicBezTo>
                  <a:pt x="8631361" y="970564"/>
                  <a:pt x="8701947" y="1017329"/>
                  <a:pt x="8796979" y="1002770"/>
                </a:cubicBezTo>
                <a:cubicBezTo>
                  <a:pt x="8800805" y="1010082"/>
                  <a:pt x="8806424" y="1016287"/>
                  <a:pt x="8813274" y="1021683"/>
                </a:cubicBezTo>
                <a:lnTo>
                  <a:pt x="8817811" y="1024375"/>
                </a:lnTo>
                <a:lnTo>
                  <a:pt x="8819508" y="1023536"/>
                </a:lnTo>
                <a:cubicBezTo>
                  <a:pt x="8825917" y="1021803"/>
                  <a:pt x="8833699" y="1021195"/>
                  <a:pt x="8844321" y="1022121"/>
                </a:cubicBezTo>
                <a:cubicBezTo>
                  <a:pt x="8849047" y="973708"/>
                  <a:pt x="8866578" y="1007760"/>
                  <a:pt x="8901176" y="999714"/>
                </a:cubicBezTo>
                <a:cubicBezTo>
                  <a:pt x="8931141" y="995841"/>
                  <a:pt x="8945799" y="979520"/>
                  <a:pt x="8970456" y="971358"/>
                </a:cubicBezTo>
                <a:cubicBezTo>
                  <a:pt x="8990473" y="966128"/>
                  <a:pt x="8994851" y="980867"/>
                  <a:pt x="9021279" y="968334"/>
                </a:cubicBezTo>
                <a:cubicBezTo>
                  <a:pt x="9068612" y="982595"/>
                  <a:pt x="9107817" y="950499"/>
                  <a:pt x="9144634" y="945164"/>
                </a:cubicBezTo>
                <a:cubicBezTo>
                  <a:pt x="9156291" y="946681"/>
                  <a:pt x="9191524" y="942385"/>
                  <a:pt x="9224215" y="935769"/>
                </a:cubicBezTo>
                <a:lnTo>
                  <a:pt x="9226449" y="935197"/>
                </a:lnTo>
                <a:lnTo>
                  <a:pt x="9242615" y="940365"/>
                </a:lnTo>
                <a:cubicBezTo>
                  <a:pt x="9246547" y="942524"/>
                  <a:pt x="9247167" y="944945"/>
                  <a:pt x="9241484" y="947917"/>
                </a:cubicBezTo>
                <a:cubicBezTo>
                  <a:pt x="9245969" y="951992"/>
                  <a:pt x="9250611" y="953857"/>
                  <a:pt x="9255340" y="954591"/>
                </a:cubicBezTo>
                <a:cubicBezTo>
                  <a:pt x="9264796" y="956057"/>
                  <a:pt x="9274598" y="952996"/>
                  <a:pt x="9284189" y="954041"/>
                </a:cubicBezTo>
                <a:lnTo>
                  <a:pt x="9294504" y="958215"/>
                </a:lnTo>
                <a:lnTo>
                  <a:pt x="9298497" y="958155"/>
                </a:lnTo>
                <a:lnTo>
                  <a:pt x="9307861" y="958940"/>
                </a:lnTo>
                <a:lnTo>
                  <a:pt x="9307085" y="954092"/>
                </a:lnTo>
                <a:cubicBezTo>
                  <a:pt x="9305463" y="949397"/>
                  <a:pt x="9304383" y="944306"/>
                  <a:pt x="9319074" y="946047"/>
                </a:cubicBezTo>
                <a:cubicBezTo>
                  <a:pt x="9349305" y="951935"/>
                  <a:pt x="9361374" y="933135"/>
                  <a:pt x="9372632" y="953006"/>
                </a:cubicBezTo>
                <a:lnTo>
                  <a:pt x="9375071" y="958595"/>
                </a:lnTo>
                <a:lnTo>
                  <a:pt x="9381767" y="959998"/>
                </a:lnTo>
                <a:cubicBezTo>
                  <a:pt x="9385419" y="960114"/>
                  <a:pt x="9387600" y="958963"/>
                  <a:pt x="9387324" y="955424"/>
                </a:cubicBezTo>
                <a:cubicBezTo>
                  <a:pt x="9414634" y="972091"/>
                  <a:pt x="9449605" y="952522"/>
                  <a:pt x="9478921" y="950802"/>
                </a:cubicBezTo>
                <a:cubicBezTo>
                  <a:pt x="9499452" y="966349"/>
                  <a:pt x="9540712" y="947412"/>
                  <a:pt x="9600789" y="953342"/>
                </a:cubicBezTo>
                <a:cubicBezTo>
                  <a:pt x="9623099" y="971104"/>
                  <a:pt x="9641319" y="957149"/>
                  <a:pt x="9685744" y="982941"/>
                </a:cubicBezTo>
                <a:cubicBezTo>
                  <a:pt x="9688118" y="981338"/>
                  <a:pt x="9690956" y="979942"/>
                  <a:pt x="9694172" y="978796"/>
                </a:cubicBezTo>
                <a:cubicBezTo>
                  <a:pt x="9712854" y="972144"/>
                  <a:pt x="9739938" y="975230"/>
                  <a:pt x="9754661" y="985691"/>
                </a:cubicBezTo>
                <a:cubicBezTo>
                  <a:pt x="9826496" y="1021800"/>
                  <a:pt x="9896819" y="1029553"/>
                  <a:pt x="9961620" y="1043270"/>
                </a:cubicBezTo>
                <a:cubicBezTo>
                  <a:pt x="10035471" y="1055817"/>
                  <a:pt x="9991652" y="1018987"/>
                  <a:pt x="10079965" y="1055820"/>
                </a:cubicBezTo>
                <a:cubicBezTo>
                  <a:pt x="10091885" y="1046409"/>
                  <a:pt x="10103779" y="1047350"/>
                  <a:pt x="10122766" y="1054885"/>
                </a:cubicBezTo>
                <a:cubicBezTo>
                  <a:pt x="10158792" y="1060185"/>
                  <a:pt x="10160710" y="1033074"/>
                  <a:pt x="10194425" y="1053652"/>
                </a:cubicBezTo>
                <a:cubicBezTo>
                  <a:pt x="10190401" y="1038468"/>
                  <a:pt x="10264044" y="1056450"/>
                  <a:pt x="10249948" y="1039456"/>
                </a:cubicBezTo>
                <a:cubicBezTo>
                  <a:pt x="10275818" y="1029226"/>
                  <a:pt x="10283688" y="1052223"/>
                  <a:pt x="10309089" y="1043685"/>
                </a:cubicBezTo>
                <a:cubicBezTo>
                  <a:pt x="10335955" y="1044245"/>
                  <a:pt x="10291248" y="1057215"/>
                  <a:pt x="10320289" y="1061835"/>
                </a:cubicBezTo>
                <a:cubicBezTo>
                  <a:pt x="10355953" y="1064839"/>
                  <a:pt x="10351274" y="1091207"/>
                  <a:pt x="10384377" y="1060786"/>
                </a:cubicBezTo>
                <a:cubicBezTo>
                  <a:pt x="10420069" y="1073328"/>
                  <a:pt x="10429874" y="1059045"/>
                  <a:pt x="10481874" y="1057315"/>
                </a:cubicBezTo>
                <a:cubicBezTo>
                  <a:pt x="10501680" y="1068177"/>
                  <a:pt x="10519421" y="1065993"/>
                  <a:pt x="10537450" y="1059745"/>
                </a:cubicBezTo>
                <a:cubicBezTo>
                  <a:pt x="10586493" y="1067520"/>
                  <a:pt x="10633607" y="1060262"/>
                  <a:pt x="10689967" y="1061568"/>
                </a:cubicBezTo>
                <a:cubicBezTo>
                  <a:pt x="10748426" y="1077920"/>
                  <a:pt x="10783057" y="1058234"/>
                  <a:pt x="10843272" y="1059725"/>
                </a:cubicBezTo>
                <a:cubicBezTo>
                  <a:pt x="10898437" y="1087831"/>
                  <a:pt x="10887290" y="1031628"/>
                  <a:pt x="10937143" y="1037919"/>
                </a:cubicBezTo>
                <a:cubicBezTo>
                  <a:pt x="11015338" y="1066127"/>
                  <a:pt x="10938076" y="1019729"/>
                  <a:pt x="11062831" y="1038640"/>
                </a:cubicBezTo>
                <a:cubicBezTo>
                  <a:pt x="11069397" y="1042745"/>
                  <a:pt x="11085203" y="1040603"/>
                  <a:pt x="11084314" y="1035726"/>
                </a:cubicBezTo>
                <a:cubicBezTo>
                  <a:pt x="11092072" y="1037916"/>
                  <a:pt x="11109774" y="1048720"/>
                  <a:pt x="11112761" y="1041304"/>
                </a:cubicBezTo>
                <a:cubicBezTo>
                  <a:pt x="11152966" y="1044024"/>
                  <a:pt x="11192190" y="1052052"/>
                  <a:pt x="11226650" y="1064615"/>
                </a:cubicBezTo>
                <a:cubicBezTo>
                  <a:pt x="11305689" y="1058552"/>
                  <a:pt x="11258784" y="1090166"/>
                  <a:pt x="11315138" y="1091562"/>
                </a:cubicBezTo>
                <a:cubicBezTo>
                  <a:pt x="11361985" y="1080652"/>
                  <a:pt x="11377018" y="1094351"/>
                  <a:pt x="11430149" y="1089068"/>
                </a:cubicBezTo>
                <a:cubicBezTo>
                  <a:pt x="11444825" y="1115277"/>
                  <a:pt x="11479264" y="1090856"/>
                  <a:pt x="11498691" y="1099602"/>
                </a:cubicBezTo>
                <a:cubicBezTo>
                  <a:pt x="11534287" y="1073718"/>
                  <a:pt x="11574772" y="1132835"/>
                  <a:pt x="11608544" y="1135250"/>
                </a:cubicBezTo>
                <a:cubicBezTo>
                  <a:pt x="11665899" y="1134901"/>
                  <a:pt x="11730579" y="1110553"/>
                  <a:pt x="11758635" y="1141533"/>
                </a:cubicBezTo>
                <a:cubicBezTo>
                  <a:pt x="11764015" y="1130111"/>
                  <a:pt x="11760429" y="1113687"/>
                  <a:pt x="11792628" y="1118443"/>
                </a:cubicBezTo>
                <a:cubicBezTo>
                  <a:pt x="11806166" y="1113506"/>
                  <a:pt x="11810246" y="1095634"/>
                  <a:pt x="11835851" y="1106547"/>
                </a:cubicBezTo>
                <a:cubicBezTo>
                  <a:pt x="11801664" y="1119996"/>
                  <a:pt x="11855557" y="1126304"/>
                  <a:pt x="11848808" y="1144622"/>
                </a:cubicBezTo>
                <a:cubicBezTo>
                  <a:pt x="11888209" y="1159428"/>
                  <a:pt x="11982396" y="1150542"/>
                  <a:pt x="11974416" y="1183759"/>
                </a:cubicBezTo>
                <a:cubicBezTo>
                  <a:pt x="11984558" y="1204467"/>
                  <a:pt x="12039206" y="1177765"/>
                  <a:pt x="12037690" y="1199182"/>
                </a:cubicBezTo>
                <a:cubicBezTo>
                  <a:pt x="12061583" y="1187085"/>
                  <a:pt x="12100041" y="1212725"/>
                  <a:pt x="12137350" y="1214847"/>
                </a:cubicBezTo>
                <a:cubicBezTo>
                  <a:pt x="12143663" y="1225017"/>
                  <a:pt x="12152270" y="1225179"/>
                  <a:pt x="12167506" y="1221091"/>
                </a:cubicBezTo>
                <a:lnTo>
                  <a:pt x="12192000" y="1225437"/>
                </a:lnTo>
                <a:lnTo>
                  <a:pt x="12192000" y="2693565"/>
                </a:lnTo>
                <a:lnTo>
                  <a:pt x="0" y="2693565"/>
                </a:lnTo>
                <a:lnTo>
                  <a:pt x="0" y="305932"/>
                </a:lnTo>
                <a:lnTo>
                  <a:pt x="7453" y="309471"/>
                </a:lnTo>
                <a:cubicBezTo>
                  <a:pt x="23896" y="319081"/>
                  <a:pt x="38977" y="328472"/>
                  <a:pt x="56573" y="335374"/>
                </a:cubicBezTo>
                <a:cubicBezTo>
                  <a:pt x="69155" y="358380"/>
                  <a:pt x="163342" y="348134"/>
                  <a:pt x="184586" y="353266"/>
                </a:cubicBezTo>
                <a:cubicBezTo>
                  <a:pt x="214121" y="345491"/>
                  <a:pt x="204765" y="347033"/>
                  <a:pt x="235650" y="342210"/>
                </a:cubicBezTo>
                <a:cubicBezTo>
                  <a:pt x="247937" y="316367"/>
                  <a:pt x="302580" y="328405"/>
                  <a:pt x="333156" y="324339"/>
                </a:cubicBezTo>
                <a:cubicBezTo>
                  <a:pt x="339717" y="301268"/>
                  <a:pt x="360087" y="295523"/>
                  <a:pt x="414362" y="275773"/>
                </a:cubicBezTo>
                <a:cubicBezTo>
                  <a:pt x="420721" y="249657"/>
                  <a:pt x="488456" y="282645"/>
                  <a:pt x="509613" y="242197"/>
                </a:cubicBezTo>
                <a:cubicBezTo>
                  <a:pt x="513387" y="243636"/>
                  <a:pt x="517437" y="244726"/>
                  <a:pt x="521640" y="245434"/>
                </a:cubicBezTo>
                <a:cubicBezTo>
                  <a:pt x="546049" y="249549"/>
                  <a:pt x="570152" y="240147"/>
                  <a:pt x="575469" y="224434"/>
                </a:cubicBezTo>
                <a:cubicBezTo>
                  <a:pt x="614641" y="165790"/>
                  <a:pt x="675649" y="197289"/>
                  <a:pt x="727704" y="167150"/>
                </a:cubicBezTo>
                <a:cubicBezTo>
                  <a:pt x="789763" y="136526"/>
                  <a:pt x="780796" y="134575"/>
                  <a:pt x="835654" y="71601"/>
                </a:cubicBezTo>
                <a:cubicBezTo>
                  <a:pt x="855810" y="80465"/>
                  <a:pt x="866761" y="76836"/>
                  <a:pt x="878896" y="63761"/>
                </a:cubicBezTo>
                <a:cubicBezTo>
                  <a:pt x="909898" y="49812"/>
                  <a:pt x="935837" y="82137"/>
                  <a:pt x="951001" y="50233"/>
                </a:cubicBezTo>
                <a:cubicBezTo>
                  <a:pt x="953370" y="55026"/>
                  <a:pt x="958711" y="56299"/>
                  <a:pt x="965408" y="55880"/>
                </a:cubicBezTo>
                <a:lnTo>
                  <a:pt x="971791" y="54603"/>
                </a:lnTo>
                <a:lnTo>
                  <a:pt x="972435" y="54961"/>
                </a:lnTo>
                <a:lnTo>
                  <a:pt x="973799" y="54202"/>
                </a:lnTo>
                <a:lnTo>
                  <a:pt x="987946" y="51373"/>
                </a:lnTo>
                <a:cubicBezTo>
                  <a:pt x="1003526" y="47416"/>
                  <a:pt x="1018060" y="43999"/>
                  <a:pt x="1018608" y="55733"/>
                </a:cubicBezTo>
                <a:cubicBezTo>
                  <a:pt x="1027284" y="57464"/>
                  <a:pt x="1033006" y="56925"/>
                  <a:pt x="1037218" y="55219"/>
                </a:cubicBezTo>
                <a:cubicBezTo>
                  <a:pt x="1045641" y="51809"/>
                  <a:pt x="1048029" y="43734"/>
                  <a:pt x="1055961" y="39838"/>
                </a:cubicBezTo>
                <a:lnTo>
                  <a:pt x="1068713" y="38669"/>
                </a:lnTo>
                <a:lnTo>
                  <a:pt x="1071331" y="36555"/>
                </a:lnTo>
                <a:lnTo>
                  <a:pt x="1078748" y="32518"/>
                </a:lnTo>
                <a:lnTo>
                  <a:pt x="1071510" y="28114"/>
                </a:lnTo>
                <a:cubicBezTo>
                  <a:pt x="1063911" y="24295"/>
                  <a:pt x="1145676" y="19987"/>
                  <a:pt x="1158018" y="14155"/>
                </a:cubicBezTo>
                <a:lnTo>
                  <a:pt x="1231493" y="2246"/>
                </a:lnTo>
                <a:lnTo>
                  <a:pt x="1355072" y="31208"/>
                </a:lnTo>
                <a:cubicBezTo>
                  <a:pt x="1384547" y="167"/>
                  <a:pt x="1449853" y="16313"/>
                  <a:pt x="1479835" y="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B6BDA-9CB2-4770-BAA6-836E54B37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891" y="5127457"/>
            <a:ext cx="9199040" cy="6946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All hands helping out!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5A1D6A-0939-4B37-AFBF-9557261FB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5277223" y="-1"/>
            <a:ext cx="6914777" cy="643325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566 w 6884912"/>
              <a:gd name="connsiteY39" fmla="*/ 621301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566 w 6884912"/>
              <a:gd name="connsiteY39" fmla="*/ 621301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566 w 6884912"/>
              <a:gd name="connsiteY39" fmla="*/ 621301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566 w 6884912"/>
              <a:gd name="connsiteY39" fmla="*/ 621301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17462 w 6884912"/>
              <a:gd name="connsiteY43" fmla="*/ 519603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566 w 6884912"/>
              <a:gd name="connsiteY39" fmla="*/ 621301 h 1161397"/>
              <a:gd name="connsiteX40" fmla="*/ 1731986 w 6884912"/>
              <a:gd name="connsiteY40" fmla="*/ 589682 h 1161397"/>
              <a:gd name="connsiteX41" fmla="*/ 1927935 w 6884912"/>
              <a:gd name="connsiteY41" fmla="*/ 622808 h 1161397"/>
              <a:gd name="connsiteX42" fmla="*/ 2066980 w 6884912"/>
              <a:gd name="connsiteY42" fmla="*/ 550413 h 1161397"/>
              <a:gd name="connsiteX43" fmla="*/ 2317462 w 6884912"/>
              <a:gd name="connsiteY43" fmla="*/ 519603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24901 w 6884912"/>
              <a:gd name="connsiteY19" fmla="*/ 71762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24901 w 6884912"/>
              <a:gd name="connsiteY19" fmla="*/ 71762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24901 w 6884912"/>
              <a:gd name="connsiteY19" fmla="*/ 71762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24901 w 6884912"/>
              <a:gd name="connsiteY19" fmla="*/ 71762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24901 w 6884912"/>
              <a:gd name="connsiteY19" fmla="*/ 71762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89566 w 6884912"/>
              <a:gd name="connsiteY38" fmla="*/ 621301 h 1161397"/>
              <a:gd name="connsiteX39" fmla="*/ 1731986 w 6884912"/>
              <a:gd name="connsiteY39" fmla="*/ 589682 h 1161397"/>
              <a:gd name="connsiteX40" fmla="*/ 1927935 w 6884912"/>
              <a:gd name="connsiteY40" fmla="*/ 622808 h 1161397"/>
              <a:gd name="connsiteX41" fmla="*/ 2066980 w 6884912"/>
              <a:gd name="connsiteY41" fmla="*/ 550413 h 1161397"/>
              <a:gd name="connsiteX42" fmla="*/ 2317462 w 6884912"/>
              <a:gd name="connsiteY42" fmla="*/ 519603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03986" y="741935"/>
                  <a:pt x="1124901" y="717624"/>
                </a:cubicBez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178190" y="698452"/>
                  <a:pt x="1178246" y="698273"/>
                  <a:pt x="1178301" y="698094"/>
                </a:cubicBez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3251" y="614883"/>
                  <a:pt x="1589566" y="621301"/>
                </a:cubicBezTo>
                <a:cubicBezTo>
                  <a:pt x="1652500" y="621160"/>
                  <a:pt x="1659006" y="610309"/>
                  <a:pt x="1731986" y="589682"/>
                </a:cubicBezTo>
                <a:cubicBezTo>
                  <a:pt x="1772526" y="597621"/>
                  <a:pt x="1896056" y="567525"/>
                  <a:pt x="1927935" y="622808"/>
                </a:cubicBezTo>
                <a:cubicBezTo>
                  <a:pt x="1983767" y="616263"/>
                  <a:pt x="1996263" y="568569"/>
                  <a:pt x="2066980" y="550413"/>
                </a:cubicBezTo>
                <a:cubicBezTo>
                  <a:pt x="2136397" y="548191"/>
                  <a:pt x="2224774" y="514787"/>
                  <a:pt x="2317462" y="519603"/>
                </a:cubicBezTo>
                <a:cubicBezTo>
                  <a:pt x="2353676" y="459395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3789" y="162396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491390" y="127709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178D424-4168-4AE6-AEF1-51270AE38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9868" y="708300"/>
            <a:ext cx="10449645" cy="409598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 descr="A group of people eating at a table&#10;&#10;Description automatically generated with low confidence">
            <a:extLst>
              <a:ext uri="{FF2B5EF4-FFF2-40B4-BE49-F238E27FC236}">
                <a16:creationId xmlns:a16="http://schemas.microsoft.com/office/drawing/2014/main" id="{28DD59FD-2FC0-457E-9F32-C2C7A002F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r="15286" b="3"/>
          <a:stretch/>
        </p:blipFill>
        <p:spPr>
          <a:xfrm rot="10800000">
            <a:off x="1060314" y="872643"/>
            <a:ext cx="3329171" cy="3774185"/>
          </a:xfrm>
          <a:prstGeom prst="rect">
            <a:avLst/>
          </a:prstGeom>
        </p:spPr>
      </p:pic>
      <p:pic>
        <p:nvPicPr>
          <p:cNvPr id="5" name="Content Placeholder 4" descr="A picture containing plate, indoor, dish, meal&#10;&#10;Description automatically generated">
            <a:extLst>
              <a:ext uri="{FF2B5EF4-FFF2-40B4-BE49-F238E27FC236}">
                <a16:creationId xmlns:a16="http://schemas.microsoft.com/office/drawing/2014/main" id="{642AF6B1-E2F1-4F7B-9735-D8B40AB42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2" r="3" b="3"/>
          <a:stretch/>
        </p:blipFill>
        <p:spPr>
          <a:xfrm rot="10800000">
            <a:off x="4454093" y="872641"/>
            <a:ext cx="3329171" cy="3774185"/>
          </a:xfrm>
          <a:prstGeom prst="rect">
            <a:avLst/>
          </a:prstGeom>
        </p:spPr>
      </p:pic>
      <p:pic>
        <p:nvPicPr>
          <p:cNvPr id="9" name="Picture 8" descr="A group of people sitting around a tabl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FA82116E-828B-4ACB-9898-5D746C5A6C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r="12345" b="3"/>
          <a:stretch/>
        </p:blipFill>
        <p:spPr>
          <a:xfrm rot="10800000">
            <a:off x="7843008" y="872118"/>
            <a:ext cx="3329171" cy="377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88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8E503-1769-427B-8E0C-E5872790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Taste Test………and a Thumbs Up!!</a:t>
            </a:r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CB1176F5-3509-4CAD-9935-454443DD6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90825" y="1825623"/>
            <a:ext cx="6581775" cy="4936331"/>
          </a:xfrm>
        </p:spPr>
      </p:pic>
    </p:spTree>
    <p:extLst>
      <p:ext uri="{BB962C8B-B14F-4D97-AF65-F5344CB8AC3E}">
        <p14:creationId xmlns:p14="http://schemas.microsoft.com/office/powerpoint/2010/main" val="1416881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D92C9-79E3-45F5-B57D-32CAB7F3F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IE" sz="6000" dirty="0">
                <a:solidFill>
                  <a:schemeClr val="bg1"/>
                </a:solidFill>
              </a:rPr>
              <a:t>The Fruits of our labours!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76C83D4-1684-49E1-BB3C-8F5821A5A2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21493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3949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33ECC-C1F3-4EE0-A718-81DAB8940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Harvest Time in Burgess!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1D75E4C-DD2E-484D-94BC-DB2D367C8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919" y="1435008"/>
            <a:ext cx="5795689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7869E1-C9C1-4AF2-B980-FC186258F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747" y="0"/>
            <a:ext cx="4121253" cy="3090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AF6AB7-1E2B-4AE9-A8A4-8C06CACCE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692" y="3217390"/>
            <a:ext cx="4761389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91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979B0E-3AD8-4359-9EA6-2490470F9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17" r="-2" b="7482"/>
          <a:stretch/>
        </p:blipFill>
        <p:spPr>
          <a:xfrm>
            <a:off x="991027" y="95694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65C0D6-0350-408F-BD16-6FABED4C8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4" r="13114" b="-2"/>
          <a:stretch/>
        </p:blipFill>
        <p:spPr>
          <a:xfrm>
            <a:off x="6256867" y="95694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3544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2DF094-9D3F-402A-89A3-7CB44BD5F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53" r="-2" b="19884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8EE8E-3D36-43C7-8487-8E793A896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23847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EF749-E77C-43A9-84B1-75C26F013A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9" r="2" b="22559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A23794-1A1C-4FD4-9EEB-8C6628F085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45" r="-2" b="36591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E7116C-8BF1-40C6-ABEB-1D7360EB334B}"/>
              </a:ext>
            </a:extLst>
          </p:cNvPr>
          <p:cNvSpPr txBox="1"/>
          <p:nvPr/>
        </p:nvSpPr>
        <p:spPr>
          <a:xfrm>
            <a:off x="6019060" y="1296140"/>
            <a:ext cx="37552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>
                <a:solidFill>
                  <a:schemeClr val="bg2"/>
                </a:solidFill>
              </a:rPr>
              <a:t>Spinach and Salad were our first vegetables</a:t>
            </a:r>
          </a:p>
        </p:txBody>
      </p:sp>
    </p:spTree>
    <p:extLst>
      <p:ext uri="{BB962C8B-B14F-4D97-AF65-F5344CB8AC3E}">
        <p14:creationId xmlns:p14="http://schemas.microsoft.com/office/powerpoint/2010/main" val="244733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DF57F9-C4EA-4FB7-BEDC-E95A8D788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7492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5852A-0E5C-413A-A84A-9A36BABA6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86" r="-2" b="22846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6E7076-22A8-43D8-A32A-17E8A837CA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370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32EE3D-AA5B-4887-9379-0876F7F6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526" r="3" b="2406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7218DF-FBCE-4A40-9082-8CB715F4592C}"/>
              </a:ext>
            </a:extLst>
          </p:cNvPr>
          <p:cNvSpPr txBox="1"/>
          <p:nvPr/>
        </p:nvSpPr>
        <p:spPr>
          <a:xfrm>
            <a:off x="3157491" y="4092606"/>
            <a:ext cx="293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>
                <a:solidFill>
                  <a:schemeClr val="bg2"/>
                </a:solidFill>
              </a:rPr>
              <a:t>Strawberry plans doing well</a:t>
            </a:r>
          </a:p>
        </p:txBody>
      </p:sp>
    </p:spTree>
    <p:extLst>
      <p:ext uri="{BB962C8B-B14F-4D97-AF65-F5344CB8AC3E}">
        <p14:creationId xmlns:p14="http://schemas.microsoft.com/office/powerpoint/2010/main" val="2479154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863AA-36A1-44E5-A376-9145592F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Two great growers!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2FB042-F01E-4488-8DAB-5DA493DC4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6271" y="1825625"/>
            <a:ext cx="57994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65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152DF-9B78-4F66-A5F5-8B47D07A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Trying out Burgess </a:t>
            </a:r>
            <a:r>
              <a:rPr lang="en-US" sz="5400" dirty="0">
                <a:solidFill>
                  <a:srgbClr val="FFFFFF"/>
                </a:solidFill>
              </a:rPr>
              <a:t>organic vegetables!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5AEF09-6D4F-4D77-9B6A-847784575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026" y="807436"/>
            <a:ext cx="3997637" cy="299822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A54980-9C97-4BE8-9E94-B756EB222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3277" y="307731"/>
            <a:ext cx="2998227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D476E8B-06E5-4752-83C6-AC3907ABC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569" y="330045"/>
            <a:ext cx="2998227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958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7041</TotalTime>
  <Words>217</Words>
  <Application>Microsoft Office PowerPoint</Application>
  <PresentationFormat>Widescreen</PresentationFormat>
  <Paragraphs>28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Incredible Edibles  Harvesting and Enjoying</vt:lpstr>
      <vt:lpstr>The Fruits of our labours!</vt:lpstr>
      <vt:lpstr>Harvest Time in Burgess!</vt:lpstr>
      <vt:lpstr>PowerPoint Presentation</vt:lpstr>
      <vt:lpstr>PowerPoint Presentation</vt:lpstr>
      <vt:lpstr>PowerPoint Presentation</vt:lpstr>
      <vt:lpstr>PowerPoint Presentation</vt:lpstr>
      <vt:lpstr>Two great growers!</vt:lpstr>
      <vt:lpstr>Trying out Burgess organic vegetables!</vt:lpstr>
      <vt:lpstr>Adam made this delicious healthy salad for tea. </vt:lpstr>
      <vt:lpstr>Olivia is continuing the Incredibles journey at home…. Check out her video</vt:lpstr>
      <vt:lpstr>Olivia mixed the spinach she grew in school with some fruit, milk and honey from her Grandad’s bee hive to make this  smoothie. </vt:lpstr>
      <vt:lpstr>PowerPoint Presentation</vt:lpstr>
      <vt:lpstr>Smoothie Friday!</vt:lpstr>
      <vt:lpstr>Smoothie Friday</vt:lpstr>
      <vt:lpstr>Maths and Science</vt:lpstr>
      <vt:lpstr>English and Science</vt:lpstr>
      <vt:lpstr>All hands helping out!</vt:lpstr>
      <vt:lpstr>Taste Test………and a Thumbs Up!!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Incredible Edibles Task 1</dc:title>
  <dc:creator>Emma Long</dc:creator>
  <cp:lastModifiedBy>Emma Long</cp:lastModifiedBy>
  <cp:revision>47</cp:revision>
  <dcterms:created xsi:type="dcterms:W3CDTF">2021-05-24T19:06:21Z</dcterms:created>
  <dcterms:modified xsi:type="dcterms:W3CDTF">2021-05-31T17:58:16Z</dcterms:modified>
</cp:coreProperties>
</file>