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74" r:id="rId7"/>
    <p:sldId id="267" r:id="rId8"/>
    <p:sldId id="271" r:id="rId9"/>
    <p:sldId id="272" r:id="rId10"/>
    <p:sldId id="269" r:id="rId11"/>
    <p:sldId id="260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0F836C-289E-4EE8-A20D-18EBC3E29F6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6AA1610-A52C-404F-8ED1-2C49BA4A575D}">
      <dgm:prSet/>
      <dgm:spPr/>
      <dgm:t>
        <a:bodyPr/>
        <a:lstStyle/>
        <a:p>
          <a:r>
            <a:rPr lang="en-IE" dirty="0"/>
            <a:t>We learned about the Bord Bia Quality Mark</a:t>
          </a:r>
          <a:endParaRPr lang="en-US" dirty="0"/>
        </a:p>
      </dgm:t>
    </dgm:pt>
    <dgm:pt modelId="{DBF856F8-DEEE-467B-AE6D-4344DF21B0C1}" type="parTrans" cxnId="{3C621D47-6F28-4E23-B31F-82A1A2BF78B0}">
      <dgm:prSet/>
      <dgm:spPr/>
      <dgm:t>
        <a:bodyPr/>
        <a:lstStyle/>
        <a:p>
          <a:endParaRPr lang="en-US"/>
        </a:p>
      </dgm:t>
    </dgm:pt>
    <dgm:pt modelId="{9625A900-247D-464C-B39A-B9AC703BED96}" type="sibTrans" cxnId="{3C621D47-6F28-4E23-B31F-82A1A2BF78B0}">
      <dgm:prSet/>
      <dgm:spPr/>
      <dgm:t>
        <a:bodyPr/>
        <a:lstStyle/>
        <a:p>
          <a:endParaRPr lang="en-US"/>
        </a:p>
      </dgm:t>
    </dgm:pt>
    <dgm:pt modelId="{D586C228-710F-47FF-98AB-347EEA395EBF}">
      <dgm:prSet/>
      <dgm:spPr/>
      <dgm:t>
        <a:bodyPr/>
        <a:lstStyle/>
        <a:p>
          <a:r>
            <a:rPr lang="en-US" dirty="0"/>
            <a:t>We looked in our presses to find food that was produced in Ireland</a:t>
          </a:r>
        </a:p>
      </dgm:t>
    </dgm:pt>
    <dgm:pt modelId="{EB9395E1-9B8A-4E66-8098-B70700763695}" type="parTrans" cxnId="{64FF93AE-CD66-49C7-B1B9-DEB32F7987A0}">
      <dgm:prSet/>
      <dgm:spPr/>
      <dgm:t>
        <a:bodyPr/>
        <a:lstStyle/>
        <a:p>
          <a:endParaRPr lang="en-US"/>
        </a:p>
      </dgm:t>
    </dgm:pt>
    <dgm:pt modelId="{734C2F95-8660-4181-A60B-F35E58887DD7}" type="sibTrans" cxnId="{64FF93AE-CD66-49C7-B1B9-DEB32F7987A0}">
      <dgm:prSet/>
      <dgm:spPr/>
      <dgm:t>
        <a:bodyPr/>
        <a:lstStyle/>
        <a:p>
          <a:endParaRPr lang="en-US"/>
        </a:p>
      </dgm:t>
    </dgm:pt>
    <dgm:pt modelId="{B990AB32-148C-43E1-A902-3ED0B00AF232}">
      <dgm:prSet/>
      <dgm:spPr/>
      <dgm:t>
        <a:bodyPr/>
        <a:lstStyle/>
        <a:p>
          <a:r>
            <a:rPr lang="en-US" dirty="0"/>
            <a:t>We made lists of food produced in Ireland</a:t>
          </a:r>
        </a:p>
      </dgm:t>
    </dgm:pt>
    <dgm:pt modelId="{8C555A03-3143-4651-9125-84D0EF435D5B}" type="parTrans" cxnId="{65BC5FE6-03F6-4D03-A5C8-0B8795183483}">
      <dgm:prSet/>
      <dgm:spPr/>
      <dgm:t>
        <a:bodyPr/>
        <a:lstStyle/>
        <a:p>
          <a:endParaRPr lang="en-US"/>
        </a:p>
      </dgm:t>
    </dgm:pt>
    <dgm:pt modelId="{F9180569-0791-43CA-80BE-ABA902580E61}" type="sibTrans" cxnId="{65BC5FE6-03F6-4D03-A5C8-0B8795183483}">
      <dgm:prSet/>
      <dgm:spPr/>
      <dgm:t>
        <a:bodyPr/>
        <a:lstStyle/>
        <a:p>
          <a:endParaRPr lang="en-US"/>
        </a:p>
      </dgm:t>
    </dgm:pt>
    <dgm:pt modelId="{2123D1FB-009C-41A0-AB2D-394326B1E8BD}">
      <dgm:prSet/>
      <dgm:spPr/>
      <dgm:t>
        <a:bodyPr/>
        <a:lstStyle/>
        <a:p>
          <a:r>
            <a:rPr lang="en-US" dirty="0"/>
            <a:t>We learned about foods that suit our Climate</a:t>
          </a:r>
        </a:p>
      </dgm:t>
    </dgm:pt>
    <dgm:pt modelId="{7D9DD709-5C6D-438C-BB51-FD84306623BA}" type="parTrans" cxnId="{59D1E1A1-4E15-4128-95A0-9144F7D3B339}">
      <dgm:prSet/>
      <dgm:spPr/>
      <dgm:t>
        <a:bodyPr/>
        <a:lstStyle/>
        <a:p>
          <a:endParaRPr lang="en-US"/>
        </a:p>
      </dgm:t>
    </dgm:pt>
    <dgm:pt modelId="{3D13A405-3443-439D-A93B-8BB5EF82051F}" type="sibTrans" cxnId="{59D1E1A1-4E15-4128-95A0-9144F7D3B339}">
      <dgm:prSet/>
      <dgm:spPr/>
      <dgm:t>
        <a:bodyPr/>
        <a:lstStyle/>
        <a:p>
          <a:endParaRPr lang="en-US"/>
        </a:p>
      </dgm:t>
    </dgm:pt>
    <dgm:pt modelId="{2F4E318D-DFF8-4617-9BAA-1D046828143E}" type="pres">
      <dgm:prSet presAssocID="{450F836C-289E-4EE8-A20D-18EBC3E29F64}" presName="linear" presStyleCnt="0">
        <dgm:presLayoutVars>
          <dgm:animLvl val="lvl"/>
          <dgm:resizeHandles val="exact"/>
        </dgm:presLayoutVars>
      </dgm:prSet>
      <dgm:spPr/>
    </dgm:pt>
    <dgm:pt modelId="{66D39D5A-F7F6-49EE-9FE7-37C433DA124D}" type="pres">
      <dgm:prSet presAssocID="{76AA1610-A52C-404F-8ED1-2C49BA4A575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B25B93B-5072-4F0E-BDEE-6ACE253A4639}" type="pres">
      <dgm:prSet presAssocID="{9625A900-247D-464C-B39A-B9AC703BED96}" presName="spacer" presStyleCnt="0"/>
      <dgm:spPr/>
    </dgm:pt>
    <dgm:pt modelId="{7FFDCB08-C6D1-4CE8-9021-EC14E64FA30D}" type="pres">
      <dgm:prSet presAssocID="{D586C228-710F-47FF-98AB-347EEA395EB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89F8C4A-034E-48DA-97EF-01E4F47C8B87}" type="pres">
      <dgm:prSet presAssocID="{734C2F95-8660-4181-A60B-F35E58887DD7}" presName="spacer" presStyleCnt="0"/>
      <dgm:spPr/>
    </dgm:pt>
    <dgm:pt modelId="{6097C5D6-79FD-4566-B4EE-884D39022D82}" type="pres">
      <dgm:prSet presAssocID="{B990AB32-148C-43E1-A902-3ED0B00AF23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B57A61E-FEC5-44C0-80E7-CC7ADB80315A}" type="pres">
      <dgm:prSet presAssocID="{F9180569-0791-43CA-80BE-ABA902580E61}" presName="spacer" presStyleCnt="0"/>
      <dgm:spPr/>
    </dgm:pt>
    <dgm:pt modelId="{7E74E85D-1F0F-45B6-8204-173ED44F01EE}" type="pres">
      <dgm:prSet presAssocID="{2123D1FB-009C-41A0-AB2D-394326B1E8B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C621D47-6F28-4E23-B31F-82A1A2BF78B0}" srcId="{450F836C-289E-4EE8-A20D-18EBC3E29F64}" destId="{76AA1610-A52C-404F-8ED1-2C49BA4A575D}" srcOrd="0" destOrd="0" parTransId="{DBF856F8-DEEE-467B-AE6D-4344DF21B0C1}" sibTransId="{9625A900-247D-464C-B39A-B9AC703BED96}"/>
    <dgm:cxn modelId="{0EFA767D-3BE5-47D7-BEF7-627C1EAB7492}" type="presOf" srcId="{D586C228-710F-47FF-98AB-347EEA395EBF}" destId="{7FFDCB08-C6D1-4CE8-9021-EC14E64FA30D}" srcOrd="0" destOrd="0" presId="urn:microsoft.com/office/officeart/2005/8/layout/vList2"/>
    <dgm:cxn modelId="{1034D19D-4F6C-42C7-8523-22A86E15FE90}" type="presOf" srcId="{2123D1FB-009C-41A0-AB2D-394326B1E8BD}" destId="{7E74E85D-1F0F-45B6-8204-173ED44F01EE}" srcOrd="0" destOrd="0" presId="urn:microsoft.com/office/officeart/2005/8/layout/vList2"/>
    <dgm:cxn modelId="{2FC8D09F-802B-44D2-9829-4F308539C392}" type="presOf" srcId="{B990AB32-148C-43E1-A902-3ED0B00AF232}" destId="{6097C5D6-79FD-4566-B4EE-884D39022D82}" srcOrd="0" destOrd="0" presId="urn:microsoft.com/office/officeart/2005/8/layout/vList2"/>
    <dgm:cxn modelId="{59D1E1A1-4E15-4128-95A0-9144F7D3B339}" srcId="{450F836C-289E-4EE8-A20D-18EBC3E29F64}" destId="{2123D1FB-009C-41A0-AB2D-394326B1E8BD}" srcOrd="3" destOrd="0" parTransId="{7D9DD709-5C6D-438C-BB51-FD84306623BA}" sibTransId="{3D13A405-3443-439D-A93B-8BB5EF82051F}"/>
    <dgm:cxn modelId="{0011B8A3-3572-43E5-B87C-ED7E45142765}" type="presOf" srcId="{450F836C-289E-4EE8-A20D-18EBC3E29F64}" destId="{2F4E318D-DFF8-4617-9BAA-1D046828143E}" srcOrd="0" destOrd="0" presId="urn:microsoft.com/office/officeart/2005/8/layout/vList2"/>
    <dgm:cxn modelId="{EDFE93A4-A177-41B0-ACBC-4DCE332539B4}" type="presOf" srcId="{76AA1610-A52C-404F-8ED1-2C49BA4A575D}" destId="{66D39D5A-F7F6-49EE-9FE7-37C433DA124D}" srcOrd="0" destOrd="0" presId="urn:microsoft.com/office/officeart/2005/8/layout/vList2"/>
    <dgm:cxn modelId="{64FF93AE-CD66-49C7-B1B9-DEB32F7987A0}" srcId="{450F836C-289E-4EE8-A20D-18EBC3E29F64}" destId="{D586C228-710F-47FF-98AB-347EEA395EBF}" srcOrd="1" destOrd="0" parTransId="{EB9395E1-9B8A-4E66-8098-B70700763695}" sibTransId="{734C2F95-8660-4181-A60B-F35E58887DD7}"/>
    <dgm:cxn modelId="{65BC5FE6-03F6-4D03-A5C8-0B8795183483}" srcId="{450F836C-289E-4EE8-A20D-18EBC3E29F64}" destId="{B990AB32-148C-43E1-A902-3ED0B00AF232}" srcOrd="2" destOrd="0" parTransId="{8C555A03-3143-4651-9125-84D0EF435D5B}" sibTransId="{F9180569-0791-43CA-80BE-ABA902580E61}"/>
    <dgm:cxn modelId="{287E55CD-8C1C-4C8A-A951-00C488745E41}" type="presParOf" srcId="{2F4E318D-DFF8-4617-9BAA-1D046828143E}" destId="{66D39D5A-F7F6-49EE-9FE7-37C433DA124D}" srcOrd="0" destOrd="0" presId="urn:microsoft.com/office/officeart/2005/8/layout/vList2"/>
    <dgm:cxn modelId="{D2DDEBD5-CB51-4FE0-922F-4389628C9A6A}" type="presParOf" srcId="{2F4E318D-DFF8-4617-9BAA-1D046828143E}" destId="{8B25B93B-5072-4F0E-BDEE-6ACE253A4639}" srcOrd="1" destOrd="0" presId="urn:microsoft.com/office/officeart/2005/8/layout/vList2"/>
    <dgm:cxn modelId="{FC977D3F-ABE7-4EB9-98E6-CADD8E2C037A}" type="presParOf" srcId="{2F4E318D-DFF8-4617-9BAA-1D046828143E}" destId="{7FFDCB08-C6D1-4CE8-9021-EC14E64FA30D}" srcOrd="2" destOrd="0" presId="urn:microsoft.com/office/officeart/2005/8/layout/vList2"/>
    <dgm:cxn modelId="{B31D8DE8-E58A-457A-8235-342C9950CADC}" type="presParOf" srcId="{2F4E318D-DFF8-4617-9BAA-1D046828143E}" destId="{489F8C4A-034E-48DA-97EF-01E4F47C8B87}" srcOrd="3" destOrd="0" presId="urn:microsoft.com/office/officeart/2005/8/layout/vList2"/>
    <dgm:cxn modelId="{99E8E537-DD31-4EE6-8A33-61511955C8EB}" type="presParOf" srcId="{2F4E318D-DFF8-4617-9BAA-1D046828143E}" destId="{6097C5D6-79FD-4566-B4EE-884D39022D82}" srcOrd="4" destOrd="0" presId="urn:microsoft.com/office/officeart/2005/8/layout/vList2"/>
    <dgm:cxn modelId="{40C8C78A-305D-40C8-801C-EB3E83845D9A}" type="presParOf" srcId="{2F4E318D-DFF8-4617-9BAA-1D046828143E}" destId="{7B57A61E-FEC5-44C0-80E7-CC7ADB80315A}" srcOrd="5" destOrd="0" presId="urn:microsoft.com/office/officeart/2005/8/layout/vList2"/>
    <dgm:cxn modelId="{91A9C99A-3277-4889-B6E5-5616207DA404}" type="presParOf" srcId="{2F4E318D-DFF8-4617-9BAA-1D046828143E}" destId="{7E74E85D-1F0F-45B6-8204-173ED44F01E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39D5A-F7F6-49EE-9FE7-37C433DA124D}">
      <dsp:nvSpPr>
        <dsp:cNvPr id="0" name=""/>
        <dsp:cNvSpPr/>
      </dsp:nvSpPr>
      <dsp:spPr>
        <a:xfrm>
          <a:off x="0" y="68183"/>
          <a:ext cx="6263640" cy="1272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kern="1200" dirty="0"/>
            <a:t>We learned about the Bord Bia Quality Mark</a:t>
          </a:r>
          <a:endParaRPr lang="en-US" sz="3200" kern="1200" dirty="0"/>
        </a:p>
      </dsp:txBody>
      <dsp:txXfrm>
        <a:off x="62141" y="130324"/>
        <a:ext cx="6139358" cy="1148678"/>
      </dsp:txXfrm>
    </dsp:sp>
    <dsp:sp modelId="{7FFDCB08-C6D1-4CE8-9021-EC14E64FA30D}">
      <dsp:nvSpPr>
        <dsp:cNvPr id="0" name=""/>
        <dsp:cNvSpPr/>
      </dsp:nvSpPr>
      <dsp:spPr>
        <a:xfrm>
          <a:off x="0" y="1433303"/>
          <a:ext cx="6263640" cy="127296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We looked in our presses to find food that was produced in Ireland</a:t>
          </a:r>
        </a:p>
      </dsp:txBody>
      <dsp:txXfrm>
        <a:off x="62141" y="1495444"/>
        <a:ext cx="6139358" cy="1148678"/>
      </dsp:txXfrm>
    </dsp:sp>
    <dsp:sp modelId="{6097C5D6-79FD-4566-B4EE-884D39022D82}">
      <dsp:nvSpPr>
        <dsp:cNvPr id="0" name=""/>
        <dsp:cNvSpPr/>
      </dsp:nvSpPr>
      <dsp:spPr>
        <a:xfrm>
          <a:off x="0" y="2798423"/>
          <a:ext cx="6263640" cy="127296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We made lists of food produced in Ireland</a:t>
          </a:r>
        </a:p>
      </dsp:txBody>
      <dsp:txXfrm>
        <a:off x="62141" y="2860564"/>
        <a:ext cx="6139358" cy="1148678"/>
      </dsp:txXfrm>
    </dsp:sp>
    <dsp:sp modelId="{7E74E85D-1F0F-45B6-8204-173ED44F01EE}">
      <dsp:nvSpPr>
        <dsp:cNvPr id="0" name=""/>
        <dsp:cNvSpPr/>
      </dsp:nvSpPr>
      <dsp:spPr>
        <a:xfrm>
          <a:off x="0" y="4163544"/>
          <a:ext cx="6263640" cy="12729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We learned about foods that suit our Climate</a:t>
          </a:r>
        </a:p>
      </dsp:txBody>
      <dsp:txXfrm>
        <a:off x="62141" y="4225685"/>
        <a:ext cx="6139358" cy="1148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C8E19-7E77-42D3-ACD6-76EB4E980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84ECD-9478-441D-AEBF-F8C191D55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10823-5ACD-4091-9D4C-704B0B239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25/05/2021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C82C4-4861-45E0-B93F-2DF87822E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37FEA-8149-4FC9-8E21-86227AE9C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8159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73F65-F53D-4845-ADA9-521CC42BA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28D77-5E31-4809-B525-882CA706C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539F4-AAA6-4FAF-AFF4-DBE8C9036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25/05/2021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0C26-597C-41FC-8620-6B2FC8665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6099E-6D5B-4368-8869-6BEF5734B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2334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9D7B98-D2DF-4160-9A23-B5815C225C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241B9-6C87-4BBD-A472-D754206FD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0984D-12F2-415E-81CB-2B86A2CB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25/05/2021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45329-20A7-46FB-9A48-DD183616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B6C11-BAF4-480D-8333-969CF8E4C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840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9E14B-8F8E-4381-8A07-E09837C39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41ED6-11E7-4FCE-9F9C-A3E6F8393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9151D-45A6-49E0-A250-C152C8043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25/05/2021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BF405-9BCB-4BBF-B5F9-2ECB94382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ADB84-1752-42D0-81A1-94CF154F2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3710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18D67-201E-40FA-BF54-A518D77CB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A758F-7132-4B51-9240-9E390215C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5E418-9679-4776-99F3-2743A1BD9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25/05/2021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927B5-E92F-4D27-B2D3-421C25383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E89C5-7498-407E-A03E-837D8CB66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0016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14F7-A822-459D-8F40-70D3E2F11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AE200-69D4-4505-87A8-24A989A764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4BCEB-4800-4D4F-B1DA-E15FD80D4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E2851-58BF-4805-BE42-289022DD4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25/05/2021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0E4BD7-6C8E-4F7C-9F33-E229DD1B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65CB1-09E1-48C2-8E47-915E7B43E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90904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80619-9124-4604-BD83-E8F59D0D6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007CA-CAD1-4A7B-92B7-39D1A6255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D4FAD5-0348-4AEF-99E6-4D7CE70FD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44681-6032-4022-9629-4EE67E2D8F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758973-ACC5-425E-A318-54C0A4714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8DA39D-CF90-4F25-AC86-C2D83BEF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25/05/2021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B8DB47-39A8-412F-8CCF-8AC8E99F7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30C541-38CE-4952-8BB1-715ABBE9A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1339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5FEFA-79BE-4EAF-85FE-CC6F4D128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F6B27F-1B24-4210-9318-7BA42D19E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25/05/2021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A1ACB-E168-4802-851B-B3FB306BE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4960B-C12A-471A-A106-2A0F3E392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879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8462F-3E56-4F90-8833-DFAD301EA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25/05/2021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E953C2-5400-4D36-A647-D67721CE1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91858-739C-4E0C-9E47-8D4C760F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69418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BF0ED-B0DD-4234-8129-2960DC81B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0C843-849C-4073-B13B-FCE0135E1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1F3251-EBDE-4548-B60B-964A14336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F6DFDF-C9E0-4EF4-ADF9-550921458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25/05/2021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D1F16-26E1-49AE-87AC-DD502895F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1A58-0503-4E6B-A8AD-AA6608B4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1813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65554-9769-47E1-9C6F-5C481E13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0045B-5454-4B3B-9D23-78D5B094B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2A0F7B-1FF7-408A-8874-02E8A08AC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BF44C-E11F-4178-B408-FE56170F6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BC5B-285A-4787-BBD4-4C94002F7D8F}" type="datetimeFigureOut">
              <a:rPr lang="en-IE" smtClean="0"/>
              <a:t>25/05/2021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ECF39-13B5-420F-830E-973AB525A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76DB06-54D2-4FDB-AB82-4C0C4E4F5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91302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296F81-733C-4732-82F9-2EEEB2C53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4F8F7-078C-4B81-BE74-732282709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069B1-58FE-42FE-BCF6-20AC6A4D8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1BC5B-285A-4787-BBD4-4C94002F7D8F}" type="datetimeFigureOut">
              <a:rPr lang="en-IE" smtClean="0"/>
              <a:t>25/05/2021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C6D8B-285E-44DC-8184-B7C1C8A21C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D2F1D-DD4D-446B-AEA8-9A7033FF1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6AA2D-A30E-4CDD-A0B8-83C37CDE6F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2531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E21B9-C3EB-4E28-AA34-8531D987E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0997" y="1607809"/>
            <a:ext cx="9236026" cy="2876680"/>
          </a:xfrm>
        </p:spPr>
        <p:txBody>
          <a:bodyPr anchor="b">
            <a:normAutofit/>
          </a:bodyPr>
          <a:lstStyle/>
          <a:p>
            <a:pPr algn="l"/>
            <a:r>
              <a:rPr lang="en-IE" sz="6600" dirty="0">
                <a:solidFill>
                  <a:srgbClr val="FFFFFF"/>
                </a:solidFill>
              </a:rPr>
              <a:t>Incredible Edibles Task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120FD-F24D-45B5-B40C-7C8C4BBFC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499" y="4810308"/>
            <a:ext cx="9003022" cy="1076551"/>
          </a:xfrm>
        </p:spPr>
        <p:txBody>
          <a:bodyPr>
            <a:normAutofit/>
          </a:bodyPr>
          <a:lstStyle/>
          <a:p>
            <a:pPr algn="l"/>
            <a:r>
              <a:rPr lang="en-IE" sz="1700"/>
              <a:t>Log of Evidence</a:t>
            </a:r>
          </a:p>
          <a:p>
            <a:pPr algn="l"/>
            <a:r>
              <a:rPr lang="en-IE" sz="1700"/>
              <a:t>Burgess N.S.</a:t>
            </a:r>
          </a:p>
          <a:p>
            <a:pPr algn="l"/>
            <a:r>
              <a:rPr lang="en-IE" sz="1700"/>
              <a:t>1</a:t>
            </a:r>
            <a:r>
              <a:rPr lang="en-IE" sz="1700" baseline="30000"/>
              <a:t>ST</a:t>
            </a:r>
            <a:r>
              <a:rPr lang="en-IE" sz="1700"/>
              <a:t> 2</a:t>
            </a:r>
            <a:r>
              <a:rPr lang="en-IE" sz="1700" baseline="30000"/>
              <a:t>ND</a:t>
            </a:r>
            <a:r>
              <a:rPr lang="en-IE" sz="1700"/>
              <a:t> 3</a:t>
            </a:r>
            <a:r>
              <a:rPr lang="en-IE" sz="1700" baseline="30000"/>
              <a:t>RD</a:t>
            </a:r>
            <a:r>
              <a:rPr lang="en-IE" sz="1700"/>
              <a:t> Class </a:t>
            </a:r>
          </a:p>
        </p:txBody>
      </p:sp>
    </p:spTree>
    <p:extLst>
      <p:ext uri="{BB962C8B-B14F-4D97-AF65-F5344CB8AC3E}">
        <p14:creationId xmlns:p14="http://schemas.microsoft.com/office/powerpoint/2010/main" val="380292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BDE839-ED36-4405-ACB0-338240A59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 </a:t>
            </a: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went shopping after we had  learned about Food in Season and checked out the Bord Bia Calendar</a:t>
            </a:r>
          </a:p>
        </p:txBody>
      </p:sp>
      <p:pic>
        <p:nvPicPr>
          <p:cNvPr id="4" name="e3950d19-fe4d-4d75-9ea9-64b2f5670ca3__transcoded.mp4___1621740630___1209600___n1NaOrn0zVbwPBr_1ZnBiy-GOdN_7wOUbQe2MoCEzqe6bdeejLWRbJWe_JBXQmpWDM8UWuYm0bsjulCQvZdK9w (1)">
            <a:hlinkClick r:id="" action="ppaction://media"/>
            <a:extLst>
              <a:ext uri="{FF2B5EF4-FFF2-40B4-BE49-F238E27FC236}">
                <a16:creationId xmlns:a16="http://schemas.microsoft.com/office/drawing/2014/main" id="{BFEA3907-E2F7-4F9F-8404-1E119FD327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73615" y="643466"/>
            <a:ext cx="3188102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7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A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2AEDB-5B52-437E-9D8E-62F04D7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 were so very very excited to be named as  an Incredible Edibles  School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3FD113-F48B-4A41-91EA-91F0066C9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7933" y="1353809"/>
            <a:ext cx="7347537" cy="415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88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3D126-9F6C-424C-87A7-A3E6A0B75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8390"/>
            <a:ext cx="10515600" cy="1552453"/>
          </a:xfrm>
        </p:spPr>
        <p:txBody>
          <a:bodyPr>
            <a:normAutofit/>
          </a:bodyPr>
          <a:lstStyle/>
          <a:p>
            <a:r>
              <a:rPr lang="en-IE" i="1" dirty="0">
                <a:solidFill>
                  <a:schemeClr val="accent6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876485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D92C9-79E3-45F5-B57D-32CAB7F3F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IE" sz="6000" dirty="0">
                <a:solidFill>
                  <a:schemeClr val="bg1"/>
                </a:solidFill>
              </a:rPr>
              <a:t>Task 2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76C83D4-1684-49E1-BB3C-8F5821A5A2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759386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3949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4D28E87-62D2-4602-B72F-5F74AA23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191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2BB833-E594-440C-AE8E-66B0ABA5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Our first task was to look for the Bord Bia quality mark on food at home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0E9E203-15C7-44D2-BAFC-697E78F55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8019" y="1825625"/>
            <a:ext cx="2975961" cy="4351338"/>
          </a:xfrm>
        </p:spPr>
      </p:pic>
    </p:spTree>
    <p:extLst>
      <p:ext uri="{BB962C8B-B14F-4D97-AF65-F5344CB8AC3E}">
        <p14:creationId xmlns:p14="http://schemas.microsoft.com/office/powerpoint/2010/main" val="3589686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A867-186F-4947-8DC4-2350AB3C4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Our responses……</a:t>
            </a:r>
          </a:p>
        </p:txBody>
      </p:sp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3FA3FEC9-DAF7-4879-A690-955AC2588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291" y="1871663"/>
            <a:ext cx="3430680" cy="4486275"/>
          </a:xfr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8F9AB94-0A0E-44B2-836D-63DD53633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86512" y="1143000"/>
            <a:ext cx="658177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9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5E789F-2B91-4EAB-994C-E499A5AD9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71863" y="320222"/>
            <a:ext cx="1623514" cy="31221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846192-3BA6-433D-B76E-326831BD2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3877874"/>
            <a:ext cx="3104943" cy="221227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E16CB-5FC7-498E-A36B-A659AC6A8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676" y="1561158"/>
            <a:ext cx="3252903" cy="374974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EE580C-F6E4-44A1-89DF-83A30F263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518" y="1593025"/>
            <a:ext cx="3252903" cy="368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96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3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35FE7-4750-45E7-8976-BD0A18038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400" y="643467"/>
            <a:ext cx="1912441" cy="247565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313D51-BB36-470D-81BE-476B203CE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258" y="650497"/>
            <a:ext cx="2425422" cy="246862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F11EE7-0310-41C0-9E2C-C622B4F4A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980" y="3748194"/>
            <a:ext cx="1866081" cy="247163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0D195A-A0D6-476A-92C0-DCE1C903C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10" y="650497"/>
            <a:ext cx="2534835" cy="557106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5D63D5-746D-42B5-A0D0-BA1E323EFF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518" y="3905934"/>
            <a:ext cx="3252903" cy="216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8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3E74-0939-4DA2-BA50-7B35F3CEC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We sent videos on seesaw… lots of videos. Ms Quigley was so impressed by our work!</a:t>
            </a:r>
          </a:p>
        </p:txBody>
      </p:sp>
      <p:pic>
        <p:nvPicPr>
          <p:cNvPr id="4" name="778485f4-8d87-4be6-aadc-78e5fd82cb34__transcoded.mp4___1621780784___1209600___55hK9ia3LZVyPadKZY4zTgc94wdbt8vQ-cXYiEOW-tCDlHeB2flPsmcudYrSp7bi_yfwqAclNR00gM5k8VwDPQ">
            <a:hlinkClick r:id="" action="ppaction://media"/>
            <a:extLst>
              <a:ext uri="{FF2B5EF4-FFF2-40B4-BE49-F238E27FC236}">
                <a16:creationId xmlns:a16="http://schemas.microsoft.com/office/drawing/2014/main" id="{24D4C700-EAB1-4499-BD40-49CA3C58CE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638" y="1825625"/>
            <a:ext cx="5802312" cy="4351338"/>
          </a:xfrm>
        </p:spPr>
      </p:pic>
    </p:spTree>
    <p:extLst>
      <p:ext uri="{BB962C8B-B14F-4D97-AF65-F5344CB8AC3E}">
        <p14:creationId xmlns:p14="http://schemas.microsoft.com/office/powerpoint/2010/main" val="324635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5C0A7-7B8F-4E71-8623-2C948EA95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Another video ready for the Bord Bia marketing department!</a:t>
            </a:r>
          </a:p>
        </p:txBody>
      </p:sp>
      <p:pic>
        <p:nvPicPr>
          <p:cNvPr id="4" name="c009429d-155f-47a1-835d-e494128d30f5__transcoded.mp4___1621413880___1209600___GZU2PEMBdI_VakDz0X90eAM0RVSGYwcCkGY5PEtdihPUY6KftKRdehRFpLdYr4CtmInnkT7d7xquo7mDngdV8A">
            <a:hlinkClick r:id="" action="ppaction://media"/>
            <a:extLst>
              <a:ext uri="{FF2B5EF4-FFF2-40B4-BE49-F238E27FC236}">
                <a16:creationId xmlns:a16="http://schemas.microsoft.com/office/drawing/2014/main" id="{68C36D53-5275-4C87-A840-87138F4F64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4872038" y="1825625"/>
            <a:ext cx="2447925" cy="4351338"/>
          </a:xfrm>
        </p:spPr>
      </p:pic>
    </p:spTree>
    <p:extLst>
      <p:ext uri="{BB962C8B-B14F-4D97-AF65-F5344CB8AC3E}">
        <p14:creationId xmlns:p14="http://schemas.microsoft.com/office/powerpoint/2010/main" val="155438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12480-3964-4014-8C48-87E4BD7A7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We collected labels and made a poster</a:t>
            </a:r>
          </a:p>
        </p:txBody>
      </p:sp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DAED3EA1-0405-4BA2-923C-BABBA128F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0088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144</Words>
  <Application>Microsoft Office PowerPoint</Application>
  <PresentationFormat>Widescreen</PresentationFormat>
  <Paragraphs>17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Incredible Edibles Task 2</vt:lpstr>
      <vt:lpstr>Task 2</vt:lpstr>
      <vt:lpstr>Our first task was to look for the Bord Bia quality mark on food at home</vt:lpstr>
      <vt:lpstr>Our responses……</vt:lpstr>
      <vt:lpstr>PowerPoint Presentation</vt:lpstr>
      <vt:lpstr>PowerPoint Presentation</vt:lpstr>
      <vt:lpstr>We sent videos on seesaw… lots of videos. Ms Quigley was so impressed by our work!</vt:lpstr>
      <vt:lpstr>Another video ready for the Bord Bia marketing department!</vt:lpstr>
      <vt:lpstr>We collected labels and made a poster</vt:lpstr>
      <vt:lpstr>We went shopping after we had  learned about Food in Season and checked out the Bord Bia Calendar</vt:lpstr>
      <vt:lpstr>We were so very very excited to be named as  an Incredible Edibles  School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Incredible Edibles Task 1</dc:title>
  <dc:creator>Emma Long</dc:creator>
  <cp:lastModifiedBy>Emma Long</cp:lastModifiedBy>
  <cp:revision>22</cp:revision>
  <dcterms:created xsi:type="dcterms:W3CDTF">2021-05-24T19:06:21Z</dcterms:created>
  <dcterms:modified xsi:type="dcterms:W3CDTF">2021-05-25T10:33:56Z</dcterms:modified>
</cp:coreProperties>
</file>